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5" r:id="rId3"/>
    <p:sldId id="300" r:id="rId4"/>
    <p:sldId id="269" r:id="rId5"/>
    <p:sldId id="302" r:id="rId6"/>
    <p:sldId id="276" r:id="rId7"/>
    <p:sldId id="303" r:id="rId8"/>
    <p:sldId id="270" r:id="rId9"/>
    <p:sldId id="267" r:id="rId10"/>
    <p:sldId id="304" r:id="rId11"/>
    <p:sldId id="305" r:id="rId12"/>
    <p:sldId id="289" r:id="rId13"/>
    <p:sldId id="290" r:id="rId14"/>
    <p:sldId id="299" r:id="rId15"/>
    <p:sldId id="291" r:id="rId16"/>
    <p:sldId id="292" r:id="rId17"/>
    <p:sldId id="312" r:id="rId18"/>
    <p:sldId id="293" r:id="rId19"/>
    <p:sldId id="308" r:id="rId20"/>
    <p:sldId id="309" r:id="rId21"/>
    <p:sldId id="298" r:id="rId22"/>
    <p:sldId id="278" r:id="rId23"/>
    <p:sldId id="279" r:id="rId24"/>
    <p:sldId id="281" r:id="rId25"/>
    <p:sldId id="282" r:id="rId26"/>
    <p:sldId id="283" r:id="rId27"/>
    <p:sldId id="307" r:id="rId28"/>
    <p:sldId id="301" r:id="rId29"/>
    <p:sldId id="286" r:id="rId30"/>
    <p:sldId id="287" r:id="rId31"/>
    <p:sldId id="306" r:id="rId32"/>
    <p:sldId id="288" r:id="rId33"/>
    <p:sldId id="313" r:id="rId34"/>
    <p:sldId id="314"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341685D-3FC8-4121-99B3-5AD6808709F8}">
          <p14:sldIdLst>
            <p14:sldId id="256"/>
            <p14:sldId id="275"/>
            <p14:sldId id="300"/>
            <p14:sldId id="269"/>
            <p14:sldId id="302"/>
            <p14:sldId id="276"/>
            <p14:sldId id="303"/>
            <p14:sldId id="270"/>
            <p14:sldId id="267"/>
            <p14:sldId id="304"/>
            <p14:sldId id="305"/>
            <p14:sldId id="289"/>
            <p14:sldId id="290"/>
            <p14:sldId id="299"/>
            <p14:sldId id="291"/>
            <p14:sldId id="292"/>
            <p14:sldId id="312"/>
            <p14:sldId id="293"/>
            <p14:sldId id="308"/>
            <p14:sldId id="309"/>
            <p14:sldId id="298"/>
            <p14:sldId id="278"/>
            <p14:sldId id="279"/>
            <p14:sldId id="281"/>
            <p14:sldId id="282"/>
            <p14:sldId id="283"/>
            <p14:sldId id="307"/>
            <p14:sldId id="301"/>
            <p14:sldId id="286"/>
            <p14:sldId id="287"/>
            <p14:sldId id="306"/>
            <p14:sldId id="288"/>
            <p14:sldId id="313"/>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05E84-9D89-4A6F-A420-A337DFAA2DB6}" v="8" dt="2023-12-01T21:45:11.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71" autoAdjust="0"/>
  </p:normalViewPr>
  <p:slideViewPr>
    <p:cSldViewPr>
      <p:cViewPr varScale="1">
        <p:scale>
          <a:sx n="62" d="100"/>
          <a:sy n="62" d="100"/>
        </p:scale>
        <p:origin x="288" y="72"/>
      </p:cViewPr>
      <p:guideLst>
        <p:guide orient="horz" pos="2160"/>
        <p:guide pos="2880"/>
      </p:guideLst>
    </p:cSldViewPr>
  </p:slideViewPr>
  <p:outlineViewPr>
    <p:cViewPr>
      <p:scale>
        <a:sx n="33" d="100"/>
        <a:sy n="33" d="100"/>
      </p:scale>
      <p:origin x="0" y="-12348"/>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ellwood" userId="70da65a3-cd2d-437c-b049-a4eab75c7980" providerId="ADAL" clId="{7CD05E84-9D89-4A6F-A420-A337DFAA2DB6}"/>
    <pc:docChg chg="custSel addSld modSld modSection">
      <pc:chgData name="Greg Wellwood" userId="70da65a3-cd2d-437c-b049-a4eab75c7980" providerId="ADAL" clId="{7CD05E84-9D89-4A6F-A420-A337DFAA2DB6}" dt="2023-12-01T21:45:44.167" v="157" actId="20577"/>
      <pc:docMkLst>
        <pc:docMk/>
      </pc:docMkLst>
      <pc:sldChg chg="addSp delSp modSp new">
        <pc:chgData name="Greg Wellwood" userId="70da65a3-cd2d-437c-b049-a4eab75c7980" providerId="ADAL" clId="{7CD05E84-9D89-4A6F-A420-A337DFAA2DB6}" dt="2023-10-18T22:36:54.176" v="2" actId="14100"/>
        <pc:sldMkLst>
          <pc:docMk/>
          <pc:sldMk cId="4158643956" sldId="309"/>
        </pc:sldMkLst>
        <pc:spChg chg="del">
          <ac:chgData name="Greg Wellwood" userId="70da65a3-cd2d-437c-b049-a4eab75c7980" providerId="ADAL" clId="{7CD05E84-9D89-4A6F-A420-A337DFAA2DB6}" dt="2023-10-18T22:36:48.351" v="1"/>
          <ac:spMkLst>
            <pc:docMk/>
            <pc:sldMk cId="4158643956" sldId="309"/>
            <ac:spMk id="4" creationId="{6F5E7078-F082-A60D-13B3-CD3583B0C373}"/>
          </ac:spMkLst>
        </pc:spChg>
        <pc:picChg chg="add mod">
          <ac:chgData name="Greg Wellwood" userId="70da65a3-cd2d-437c-b049-a4eab75c7980" providerId="ADAL" clId="{7CD05E84-9D89-4A6F-A420-A337DFAA2DB6}" dt="2023-10-18T22:36:54.176" v="2" actId="14100"/>
          <ac:picMkLst>
            <pc:docMk/>
            <pc:sldMk cId="4158643956" sldId="309"/>
            <ac:picMk id="6" creationId="{5EB257D9-3635-3332-6518-E7343023D2D2}"/>
          </ac:picMkLst>
        </pc:picChg>
      </pc:sldChg>
      <pc:sldChg chg="modSp modAnim">
        <pc:chgData name="Greg Wellwood" userId="70da65a3-cd2d-437c-b049-a4eab75c7980" providerId="ADAL" clId="{7CD05E84-9D89-4A6F-A420-A337DFAA2DB6}" dt="2023-12-01T21:36:43.083" v="4" actId="20577"/>
        <pc:sldMkLst>
          <pc:docMk/>
          <pc:sldMk cId="0" sldId="312"/>
        </pc:sldMkLst>
        <pc:spChg chg="mod">
          <ac:chgData name="Greg Wellwood" userId="70da65a3-cd2d-437c-b049-a4eab75c7980" providerId="ADAL" clId="{7CD05E84-9D89-4A6F-A420-A337DFAA2DB6}" dt="2023-12-01T21:36:43.083" v="4" actId="20577"/>
          <ac:spMkLst>
            <pc:docMk/>
            <pc:sldMk cId="0" sldId="312"/>
            <ac:spMk id="20483" creationId="{E5ECB72E-03EC-3F98-93E9-815EEE7A650D}"/>
          </ac:spMkLst>
        </pc:spChg>
      </pc:sldChg>
      <pc:sldChg chg="addSp modSp new mod">
        <pc:chgData name="Greg Wellwood" userId="70da65a3-cd2d-437c-b049-a4eab75c7980" providerId="ADAL" clId="{7CD05E84-9D89-4A6F-A420-A337DFAA2DB6}" dt="2023-12-01T21:45:44.167" v="157" actId="20577"/>
        <pc:sldMkLst>
          <pc:docMk/>
          <pc:sldMk cId="2137002971" sldId="313"/>
        </pc:sldMkLst>
        <pc:spChg chg="mod">
          <ac:chgData name="Greg Wellwood" userId="70da65a3-cd2d-437c-b049-a4eab75c7980" providerId="ADAL" clId="{7CD05E84-9D89-4A6F-A420-A337DFAA2DB6}" dt="2023-12-01T21:39:15.634" v="21" actId="20577"/>
          <ac:spMkLst>
            <pc:docMk/>
            <pc:sldMk cId="2137002971" sldId="313"/>
            <ac:spMk id="2" creationId="{45A9B5C9-441D-0A77-DDDE-C643674C560A}"/>
          </ac:spMkLst>
        </pc:spChg>
        <pc:spChg chg="mod">
          <ac:chgData name="Greg Wellwood" userId="70da65a3-cd2d-437c-b049-a4eab75c7980" providerId="ADAL" clId="{7CD05E84-9D89-4A6F-A420-A337DFAA2DB6}" dt="2023-12-01T21:45:44.167" v="157" actId="20577"/>
          <ac:spMkLst>
            <pc:docMk/>
            <pc:sldMk cId="2137002971" sldId="313"/>
            <ac:spMk id="3" creationId="{DAF453FE-A68F-0F5B-D376-826DF3A90FB8}"/>
          </ac:spMkLst>
        </pc:spChg>
        <pc:picChg chg="add mod">
          <ac:chgData name="Greg Wellwood" userId="70da65a3-cd2d-437c-b049-a4eab75c7980" providerId="ADAL" clId="{7CD05E84-9D89-4A6F-A420-A337DFAA2DB6}" dt="2023-12-01T21:41:08.170" v="104" actId="1076"/>
          <ac:picMkLst>
            <pc:docMk/>
            <pc:sldMk cId="2137002971" sldId="313"/>
            <ac:picMk id="5" creationId="{24992F94-6130-03ED-7645-8775F9C70866}"/>
          </ac:picMkLst>
        </pc:picChg>
      </pc:sldChg>
      <pc:sldChg chg="addSp delSp modSp new modAnim">
        <pc:chgData name="Greg Wellwood" userId="70da65a3-cd2d-437c-b049-a4eab75c7980" providerId="ADAL" clId="{7CD05E84-9D89-4A6F-A420-A337DFAA2DB6}" dt="2023-12-01T21:45:11.123" v="107" actId="1076"/>
        <pc:sldMkLst>
          <pc:docMk/>
          <pc:sldMk cId="3078456765" sldId="314"/>
        </pc:sldMkLst>
        <pc:spChg chg="del">
          <ac:chgData name="Greg Wellwood" userId="70da65a3-cd2d-437c-b049-a4eab75c7980" providerId="ADAL" clId="{7CD05E84-9D89-4A6F-A420-A337DFAA2DB6}" dt="2023-12-01T21:42:52.279" v="106"/>
          <ac:spMkLst>
            <pc:docMk/>
            <pc:sldMk cId="3078456765" sldId="314"/>
            <ac:spMk id="3" creationId="{026FF749-379D-284F-0BD8-F066959B6A68}"/>
          </ac:spMkLst>
        </pc:spChg>
        <pc:picChg chg="add mod">
          <ac:chgData name="Greg Wellwood" userId="70da65a3-cd2d-437c-b049-a4eab75c7980" providerId="ADAL" clId="{7CD05E84-9D89-4A6F-A420-A337DFAA2DB6}" dt="2023-12-01T21:45:11.123" v="107" actId="1076"/>
          <ac:picMkLst>
            <pc:docMk/>
            <pc:sldMk cId="3078456765" sldId="314"/>
            <ac:picMk id="4" creationId="{E553E5E7-CFFF-C060-1FE3-35454DB02B33}"/>
          </ac:picMkLst>
        </pc:picChg>
      </pc:sldChg>
    </pc:docChg>
  </pc:docChgLst>
  <pc:docChgLst>
    <pc:chgData name="Greg Wellwood" userId="70da65a3-cd2d-437c-b049-a4eab75c7980" providerId="ADAL" clId="{35036617-13B3-42E1-A0C8-87B535CD14C6}"/>
    <pc:docChg chg="custSel addSld modSld modSection">
      <pc:chgData name="Greg Wellwood" userId="70da65a3-cd2d-437c-b049-a4eab75c7980" providerId="ADAL" clId="{35036617-13B3-42E1-A0C8-87B535CD14C6}" dt="2021-05-28T18:28:31.590" v="171" actId="207"/>
      <pc:docMkLst>
        <pc:docMk/>
      </pc:docMkLst>
      <pc:sldChg chg="modSp mod">
        <pc:chgData name="Greg Wellwood" userId="70da65a3-cd2d-437c-b049-a4eab75c7980" providerId="ADAL" clId="{35036617-13B3-42E1-A0C8-87B535CD14C6}" dt="2021-05-28T18:28:31.590" v="171" actId="207"/>
        <pc:sldMkLst>
          <pc:docMk/>
          <pc:sldMk cId="0" sldId="301"/>
        </pc:sldMkLst>
        <pc:spChg chg="mod">
          <ac:chgData name="Greg Wellwood" userId="70da65a3-cd2d-437c-b049-a4eab75c7980" providerId="ADAL" clId="{35036617-13B3-42E1-A0C8-87B535CD14C6}" dt="2021-05-28T18:28:31.590" v="171" actId="207"/>
          <ac:spMkLst>
            <pc:docMk/>
            <pc:sldMk cId="0" sldId="301"/>
            <ac:spMk id="26627" creationId="{91C17838-444F-4BD9-82A5-8CD01C254B58}"/>
          </ac:spMkLst>
        </pc:spChg>
      </pc:sldChg>
      <pc:sldChg chg="addSp modSp new mod">
        <pc:chgData name="Greg Wellwood" userId="70da65a3-cd2d-437c-b049-a4eab75c7980" providerId="ADAL" clId="{35036617-13B3-42E1-A0C8-87B535CD14C6}" dt="2021-05-28T16:43:51.612" v="127" actId="20577"/>
        <pc:sldMkLst>
          <pc:docMk/>
          <pc:sldMk cId="456956530" sldId="308"/>
        </pc:sldMkLst>
        <pc:spChg chg="mod">
          <ac:chgData name="Greg Wellwood" userId="70da65a3-cd2d-437c-b049-a4eab75c7980" providerId="ADAL" clId="{35036617-13B3-42E1-A0C8-87B535CD14C6}" dt="2021-05-28T16:42:30.827" v="11" actId="20577"/>
          <ac:spMkLst>
            <pc:docMk/>
            <pc:sldMk cId="456956530" sldId="308"/>
            <ac:spMk id="2" creationId="{3049854B-F975-463A-9EAB-D519C31A75E3}"/>
          </ac:spMkLst>
        </pc:spChg>
        <pc:spChg chg="mod">
          <ac:chgData name="Greg Wellwood" userId="70da65a3-cd2d-437c-b049-a4eab75c7980" providerId="ADAL" clId="{35036617-13B3-42E1-A0C8-87B535CD14C6}" dt="2021-05-28T16:43:51.612" v="127" actId="20577"/>
          <ac:spMkLst>
            <pc:docMk/>
            <pc:sldMk cId="456956530" sldId="308"/>
            <ac:spMk id="3" creationId="{DC204A75-0B10-4D3B-8B3B-8872616F28EF}"/>
          </ac:spMkLst>
        </pc:spChg>
        <pc:picChg chg="add mod">
          <ac:chgData name="Greg Wellwood" userId="70da65a3-cd2d-437c-b049-a4eab75c7980" providerId="ADAL" clId="{35036617-13B3-42E1-A0C8-87B535CD14C6}" dt="2021-05-28T16:42:43.734" v="14" actId="14100"/>
          <ac:picMkLst>
            <pc:docMk/>
            <pc:sldMk cId="456956530" sldId="308"/>
            <ac:picMk id="1026" creationId="{5016C3A3-4B9B-484A-8512-84759D7E13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9DBAE-E8F1-4133-B38B-C3911496A043}" type="datetimeFigureOut">
              <a:rPr lang="en-US" smtClean="0"/>
              <a:t>2023-12-01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E1F13-0A61-4F85-A0E3-E7FC5834BD78}" type="slidenum">
              <a:rPr lang="en-US" smtClean="0"/>
              <a:t>‹#›</a:t>
            </a:fld>
            <a:endParaRPr lang="en-US"/>
          </a:p>
        </p:txBody>
      </p:sp>
    </p:spTree>
    <p:extLst>
      <p:ext uri="{BB962C8B-B14F-4D97-AF65-F5344CB8AC3E}">
        <p14:creationId xmlns:p14="http://schemas.microsoft.com/office/powerpoint/2010/main" val="375492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Kid in Vernon. Lathe RIPPED his shirt off his body, and was pulling him in by the collar. His face was AT his work in SECONDS by the time the teacher got the power shut off.</a:t>
            </a:r>
          </a:p>
          <a:p>
            <a:endParaRPr lang="en-US" dirty="0"/>
          </a:p>
        </p:txBody>
      </p:sp>
      <p:sp>
        <p:nvSpPr>
          <p:cNvPr id="4" name="Slide Number Placeholder 3"/>
          <p:cNvSpPr>
            <a:spLocks noGrp="1"/>
          </p:cNvSpPr>
          <p:nvPr>
            <p:ph type="sldNum" sz="quarter" idx="5"/>
          </p:nvPr>
        </p:nvSpPr>
        <p:spPr/>
        <p:txBody>
          <a:bodyPr/>
          <a:lstStyle/>
          <a:p>
            <a:fld id="{D6DE1F13-0A61-4F85-A0E3-E7FC5834BD78}" type="slidenum">
              <a:rPr lang="en-US" smtClean="0"/>
              <a:t>26</a:t>
            </a:fld>
            <a:endParaRPr lang="en-US"/>
          </a:p>
        </p:txBody>
      </p:sp>
    </p:spTree>
    <p:extLst>
      <p:ext uri="{BB962C8B-B14F-4D97-AF65-F5344CB8AC3E}">
        <p14:creationId xmlns:p14="http://schemas.microsoft.com/office/powerpoint/2010/main" val="123414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A9BE19-112F-48AB-BAA9-4D1B430FA2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2C38D2-76C4-422D-95D7-771A750BE9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B3DEB7-3EAE-42F9-90D2-E36D31EE1163}"/>
              </a:ext>
            </a:extLst>
          </p:cNvPr>
          <p:cNvSpPr>
            <a:spLocks noGrp="1" noChangeArrowheads="1"/>
          </p:cNvSpPr>
          <p:nvPr>
            <p:ph type="sldNum" sz="quarter" idx="12"/>
          </p:nvPr>
        </p:nvSpPr>
        <p:spPr>
          <a:ln/>
        </p:spPr>
        <p:txBody>
          <a:bodyPr/>
          <a:lstStyle>
            <a:lvl1pPr>
              <a:defRPr/>
            </a:lvl1pPr>
          </a:lstStyle>
          <a:p>
            <a:pPr>
              <a:defRPr/>
            </a:pPr>
            <a:fld id="{F27B88F2-846F-4140-B526-809251D03DCD}" type="slidenum">
              <a:rPr lang="en-US" altLang="en-US"/>
              <a:pPr>
                <a:defRPr/>
              </a:pPr>
              <a:t>‹#›</a:t>
            </a:fld>
            <a:endParaRPr lang="en-US" altLang="en-US"/>
          </a:p>
        </p:txBody>
      </p:sp>
    </p:spTree>
    <p:extLst>
      <p:ext uri="{BB962C8B-B14F-4D97-AF65-F5344CB8AC3E}">
        <p14:creationId xmlns:p14="http://schemas.microsoft.com/office/powerpoint/2010/main" val="2835847955"/>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2D8F92-0F16-4333-8F30-3F6D3D86B3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B12134-36D8-4BEE-906D-A596CC4BD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16AFC4-B618-4567-9E80-0AD74085F2AB}"/>
              </a:ext>
            </a:extLst>
          </p:cNvPr>
          <p:cNvSpPr>
            <a:spLocks noGrp="1" noChangeArrowheads="1"/>
          </p:cNvSpPr>
          <p:nvPr>
            <p:ph type="sldNum" sz="quarter" idx="12"/>
          </p:nvPr>
        </p:nvSpPr>
        <p:spPr>
          <a:ln/>
        </p:spPr>
        <p:txBody>
          <a:bodyPr/>
          <a:lstStyle>
            <a:lvl1pPr>
              <a:defRPr/>
            </a:lvl1pPr>
          </a:lstStyle>
          <a:p>
            <a:pPr>
              <a:defRPr/>
            </a:pPr>
            <a:fld id="{BBED748D-784D-49D9-AC6A-DAE4F9B6DD51}" type="slidenum">
              <a:rPr lang="en-US" altLang="en-US"/>
              <a:pPr>
                <a:defRPr/>
              </a:pPr>
              <a:t>‹#›</a:t>
            </a:fld>
            <a:endParaRPr lang="en-US" altLang="en-US"/>
          </a:p>
        </p:txBody>
      </p:sp>
    </p:spTree>
    <p:extLst>
      <p:ext uri="{BB962C8B-B14F-4D97-AF65-F5344CB8AC3E}">
        <p14:creationId xmlns:p14="http://schemas.microsoft.com/office/powerpoint/2010/main" val="1898480565"/>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5892EC-7B4D-4AD4-8547-0E677F46C6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EDB0B4-97BD-49EF-A5F3-F6AECE73E5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A1AB55-DA08-4DAB-B1DD-57BFB9C96C14}"/>
              </a:ext>
            </a:extLst>
          </p:cNvPr>
          <p:cNvSpPr>
            <a:spLocks noGrp="1" noChangeArrowheads="1"/>
          </p:cNvSpPr>
          <p:nvPr>
            <p:ph type="sldNum" sz="quarter" idx="12"/>
          </p:nvPr>
        </p:nvSpPr>
        <p:spPr>
          <a:ln/>
        </p:spPr>
        <p:txBody>
          <a:bodyPr/>
          <a:lstStyle>
            <a:lvl1pPr>
              <a:defRPr/>
            </a:lvl1pPr>
          </a:lstStyle>
          <a:p>
            <a:pPr>
              <a:defRPr/>
            </a:pPr>
            <a:fld id="{C4780B51-C45E-45F9-A731-DE8B43CAA63A}" type="slidenum">
              <a:rPr lang="en-US" altLang="en-US"/>
              <a:pPr>
                <a:defRPr/>
              </a:pPr>
              <a:t>‹#›</a:t>
            </a:fld>
            <a:endParaRPr lang="en-US" altLang="en-US"/>
          </a:p>
        </p:txBody>
      </p:sp>
    </p:spTree>
    <p:extLst>
      <p:ext uri="{BB962C8B-B14F-4D97-AF65-F5344CB8AC3E}">
        <p14:creationId xmlns:p14="http://schemas.microsoft.com/office/powerpoint/2010/main" val="2076593469"/>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22349BC-6F84-48C1-8030-91779F15329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10E7CE5-2900-47A5-AED9-47A405511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EABB6E2-29F5-4EE7-95D8-B57FF5EE6E32}"/>
              </a:ext>
            </a:extLst>
          </p:cNvPr>
          <p:cNvSpPr>
            <a:spLocks noGrp="1" noChangeArrowheads="1"/>
          </p:cNvSpPr>
          <p:nvPr>
            <p:ph type="sldNum" sz="quarter" idx="12"/>
          </p:nvPr>
        </p:nvSpPr>
        <p:spPr>
          <a:ln/>
        </p:spPr>
        <p:txBody>
          <a:bodyPr/>
          <a:lstStyle>
            <a:lvl1pPr>
              <a:defRPr/>
            </a:lvl1pPr>
          </a:lstStyle>
          <a:p>
            <a:pPr>
              <a:defRPr/>
            </a:pPr>
            <a:fld id="{0D3F12BB-C29F-4972-9D7F-0402045FE06F}" type="slidenum">
              <a:rPr lang="en-US" altLang="en-US"/>
              <a:pPr>
                <a:defRPr/>
              </a:pPr>
              <a:t>‹#›</a:t>
            </a:fld>
            <a:endParaRPr lang="en-US" altLang="en-US"/>
          </a:p>
        </p:txBody>
      </p:sp>
    </p:spTree>
    <p:extLst>
      <p:ext uri="{BB962C8B-B14F-4D97-AF65-F5344CB8AC3E}">
        <p14:creationId xmlns:p14="http://schemas.microsoft.com/office/powerpoint/2010/main" val="811462539"/>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3FC25BC-4324-47CC-A9A9-26666604FB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7DED71-7D21-4388-B2CC-43F9F9240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EDCF75E-4668-4A5B-AA3C-488F4AD8B913}"/>
              </a:ext>
            </a:extLst>
          </p:cNvPr>
          <p:cNvSpPr>
            <a:spLocks noGrp="1" noChangeArrowheads="1"/>
          </p:cNvSpPr>
          <p:nvPr>
            <p:ph type="sldNum" sz="quarter" idx="12"/>
          </p:nvPr>
        </p:nvSpPr>
        <p:spPr>
          <a:ln/>
        </p:spPr>
        <p:txBody>
          <a:bodyPr/>
          <a:lstStyle>
            <a:lvl1pPr>
              <a:defRPr/>
            </a:lvl1pPr>
          </a:lstStyle>
          <a:p>
            <a:pPr>
              <a:defRPr/>
            </a:pPr>
            <a:fld id="{82796C56-FF71-4F62-91D4-FCE03D6B04E3}" type="slidenum">
              <a:rPr lang="en-US" altLang="en-US"/>
              <a:pPr>
                <a:defRPr/>
              </a:pPr>
              <a:t>‹#›</a:t>
            </a:fld>
            <a:endParaRPr lang="en-US" altLang="en-US"/>
          </a:p>
        </p:txBody>
      </p:sp>
    </p:spTree>
    <p:extLst>
      <p:ext uri="{BB962C8B-B14F-4D97-AF65-F5344CB8AC3E}">
        <p14:creationId xmlns:p14="http://schemas.microsoft.com/office/powerpoint/2010/main" val="64195449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049DAD-0730-4702-A29A-3601A64D5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CDC26E-B972-4C23-831C-46D622874E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034014-0182-40D5-A19E-457D0A3D7CE4}"/>
              </a:ext>
            </a:extLst>
          </p:cNvPr>
          <p:cNvSpPr>
            <a:spLocks noGrp="1" noChangeArrowheads="1"/>
          </p:cNvSpPr>
          <p:nvPr>
            <p:ph type="sldNum" sz="quarter" idx="12"/>
          </p:nvPr>
        </p:nvSpPr>
        <p:spPr>
          <a:ln/>
        </p:spPr>
        <p:txBody>
          <a:bodyPr/>
          <a:lstStyle>
            <a:lvl1pPr>
              <a:defRPr/>
            </a:lvl1pPr>
          </a:lstStyle>
          <a:p>
            <a:pPr>
              <a:defRPr/>
            </a:pPr>
            <a:fld id="{189DCCE4-B8A1-4E67-BBF1-D516225BA968}" type="slidenum">
              <a:rPr lang="en-US" altLang="en-US"/>
              <a:pPr>
                <a:defRPr/>
              </a:pPr>
              <a:t>‹#›</a:t>
            </a:fld>
            <a:endParaRPr lang="en-US" altLang="en-US"/>
          </a:p>
        </p:txBody>
      </p:sp>
    </p:spTree>
    <p:extLst>
      <p:ext uri="{BB962C8B-B14F-4D97-AF65-F5344CB8AC3E}">
        <p14:creationId xmlns:p14="http://schemas.microsoft.com/office/powerpoint/2010/main" val="204257851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51090B-703B-4A4A-B536-D284C54AD9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F0D777-E8E8-4BAC-B019-8A168548D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1C8581-18A0-47EC-BC1E-9E690A5E75FF}"/>
              </a:ext>
            </a:extLst>
          </p:cNvPr>
          <p:cNvSpPr>
            <a:spLocks noGrp="1" noChangeArrowheads="1"/>
          </p:cNvSpPr>
          <p:nvPr>
            <p:ph type="sldNum" sz="quarter" idx="12"/>
          </p:nvPr>
        </p:nvSpPr>
        <p:spPr>
          <a:ln/>
        </p:spPr>
        <p:txBody>
          <a:bodyPr/>
          <a:lstStyle>
            <a:lvl1pPr>
              <a:defRPr/>
            </a:lvl1pPr>
          </a:lstStyle>
          <a:p>
            <a:pPr>
              <a:defRPr/>
            </a:pPr>
            <a:fld id="{F081E13C-8D1E-4203-B426-F7413F6C8379}" type="slidenum">
              <a:rPr lang="en-US" altLang="en-US"/>
              <a:pPr>
                <a:defRPr/>
              </a:pPr>
              <a:t>‹#›</a:t>
            </a:fld>
            <a:endParaRPr lang="en-US" altLang="en-US"/>
          </a:p>
        </p:txBody>
      </p:sp>
    </p:spTree>
    <p:extLst>
      <p:ext uri="{BB962C8B-B14F-4D97-AF65-F5344CB8AC3E}">
        <p14:creationId xmlns:p14="http://schemas.microsoft.com/office/powerpoint/2010/main" val="3291903871"/>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4830A85-FE32-42CB-8ED7-6FE389A2AF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D4046E-CE83-4A1A-8C3B-10023058CF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B2D6296-0E0D-4020-9CE7-3218DEEB603E}"/>
              </a:ext>
            </a:extLst>
          </p:cNvPr>
          <p:cNvSpPr>
            <a:spLocks noGrp="1" noChangeArrowheads="1"/>
          </p:cNvSpPr>
          <p:nvPr>
            <p:ph type="sldNum" sz="quarter" idx="12"/>
          </p:nvPr>
        </p:nvSpPr>
        <p:spPr>
          <a:ln/>
        </p:spPr>
        <p:txBody>
          <a:bodyPr/>
          <a:lstStyle>
            <a:lvl1pPr>
              <a:defRPr/>
            </a:lvl1pPr>
          </a:lstStyle>
          <a:p>
            <a:pPr>
              <a:defRPr/>
            </a:pPr>
            <a:fld id="{C812F9B4-E9F2-4B5F-A431-3E797643E3E8}" type="slidenum">
              <a:rPr lang="en-US" altLang="en-US"/>
              <a:pPr>
                <a:defRPr/>
              </a:pPr>
              <a:t>‹#›</a:t>
            </a:fld>
            <a:endParaRPr lang="en-US" altLang="en-US"/>
          </a:p>
        </p:txBody>
      </p:sp>
    </p:spTree>
    <p:extLst>
      <p:ext uri="{BB962C8B-B14F-4D97-AF65-F5344CB8AC3E}">
        <p14:creationId xmlns:p14="http://schemas.microsoft.com/office/powerpoint/2010/main" val="59162166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ABED6E-0308-41FC-BA53-65D6F3DDFA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E23A3E3-DB3A-453C-99EE-EC2674A499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9FCAF82-F3F3-4EC4-9392-495D8D4E1B9C}"/>
              </a:ext>
            </a:extLst>
          </p:cNvPr>
          <p:cNvSpPr>
            <a:spLocks noGrp="1" noChangeArrowheads="1"/>
          </p:cNvSpPr>
          <p:nvPr>
            <p:ph type="sldNum" sz="quarter" idx="12"/>
          </p:nvPr>
        </p:nvSpPr>
        <p:spPr>
          <a:ln/>
        </p:spPr>
        <p:txBody>
          <a:bodyPr/>
          <a:lstStyle>
            <a:lvl1pPr>
              <a:defRPr/>
            </a:lvl1pPr>
          </a:lstStyle>
          <a:p>
            <a:pPr>
              <a:defRPr/>
            </a:pPr>
            <a:fld id="{EB6B9530-132E-4674-AEFA-23FA2BFBFC96}" type="slidenum">
              <a:rPr lang="en-US" altLang="en-US"/>
              <a:pPr>
                <a:defRPr/>
              </a:pPr>
              <a:t>‹#›</a:t>
            </a:fld>
            <a:endParaRPr lang="en-US" altLang="en-US"/>
          </a:p>
        </p:txBody>
      </p:sp>
    </p:spTree>
    <p:extLst>
      <p:ext uri="{BB962C8B-B14F-4D97-AF65-F5344CB8AC3E}">
        <p14:creationId xmlns:p14="http://schemas.microsoft.com/office/powerpoint/2010/main" val="353371128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58F0F6-9646-4B3F-9A18-76CA50ACAA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E6716AC-0BB0-42B7-9353-EBC8D3B49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2C18E3-E0CC-4560-A769-C573DF58C029}"/>
              </a:ext>
            </a:extLst>
          </p:cNvPr>
          <p:cNvSpPr>
            <a:spLocks noGrp="1" noChangeArrowheads="1"/>
          </p:cNvSpPr>
          <p:nvPr>
            <p:ph type="sldNum" sz="quarter" idx="12"/>
          </p:nvPr>
        </p:nvSpPr>
        <p:spPr>
          <a:ln/>
        </p:spPr>
        <p:txBody>
          <a:bodyPr/>
          <a:lstStyle>
            <a:lvl1pPr>
              <a:defRPr/>
            </a:lvl1pPr>
          </a:lstStyle>
          <a:p>
            <a:pPr>
              <a:defRPr/>
            </a:pPr>
            <a:fld id="{BF34E2D1-A6BE-48BC-845A-334B8B57C391}" type="slidenum">
              <a:rPr lang="en-US" altLang="en-US"/>
              <a:pPr>
                <a:defRPr/>
              </a:pPr>
              <a:t>‹#›</a:t>
            </a:fld>
            <a:endParaRPr lang="en-US" altLang="en-US"/>
          </a:p>
        </p:txBody>
      </p:sp>
    </p:spTree>
    <p:extLst>
      <p:ext uri="{BB962C8B-B14F-4D97-AF65-F5344CB8AC3E}">
        <p14:creationId xmlns:p14="http://schemas.microsoft.com/office/powerpoint/2010/main" val="192552085"/>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2CA0AC-4E11-4101-BB59-20465C86C6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3B75564-1E8E-4A24-BD11-DB70F4DAF9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3BD674-F07C-42F5-9B17-1118AAE6B6FC}"/>
              </a:ext>
            </a:extLst>
          </p:cNvPr>
          <p:cNvSpPr>
            <a:spLocks noGrp="1" noChangeArrowheads="1"/>
          </p:cNvSpPr>
          <p:nvPr>
            <p:ph type="sldNum" sz="quarter" idx="12"/>
          </p:nvPr>
        </p:nvSpPr>
        <p:spPr>
          <a:ln/>
        </p:spPr>
        <p:txBody>
          <a:bodyPr/>
          <a:lstStyle>
            <a:lvl1pPr>
              <a:defRPr/>
            </a:lvl1pPr>
          </a:lstStyle>
          <a:p>
            <a:pPr>
              <a:defRPr/>
            </a:pPr>
            <a:fld id="{261C2A23-A664-4671-9C72-E53EDA2DAD42}" type="slidenum">
              <a:rPr lang="en-US" altLang="en-US"/>
              <a:pPr>
                <a:defRPr/>
              </a:pPr>
              <a:t>‹#›</a:t>
            </a:fld>
            <a:endParaRPr lang="en-US" altLang="en-US"/>
          </a:p>
        </p:txBody>
      </p:sp>
    </p:spTree>
    <p:extLst>
      <p:ext uri="{BB962C8B-B14F-4D97-AF65-F5344CB8AC3E}">
        <p14:creationId xmlns:p14="http://schemas.microsoft.com/office/powerpoint/2010/main" val="71777464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B71617-2224-4101-B4C6-D1A03BAB00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9F251F-A1D5-434C-A008-6D08EF70AF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BCEA64-7596-4DB6-B896-FF91EA5BE139}"/>
              </a:ext>
            </a:extLst>
          </p:cNvPr>
          <p:cNvSpPr>
            <a:spLocks noGrp="1" noChangeArrowheads="1"/>
          </p:cNvSpPr>
          <p:nvPr>
            <p:ph type="sldNum" sz="quarter" idx="12"/>
          </p:nvPr>
        </p:nvSpPr>
        <p:spPr>
          <a:ln/>
        </p:spPr>
        <p:txBody>
          <a:bodyPr/>
          <a:lstStyle>
            <a:lvl1pPr>
              <a:defRPr/>
            </a:lvl1pPr>
          </a:lstStyle>
          <a:p>
            <a:pPr>
              <a:defRPr/>
            </a:pPr>
            <a:fld id="{40C69F96-BC25-41A7-816C-54678E4B04E7}" type="slidenum">
              <a:rPr lang="en-US" altLang="en-US"/>
              <a:pPr>
                <a:defRPr/>
              </a:pPr>
              <a:t>‹#›</a:t>
            </a:fld>
            <a:endParaRPr lang="en-US" altLang="en-US"/>
          </a:p>
        </p:txBody>
      </p:sp>
    </p:spTree>
    <p:extLst>
      <p:ext uri="{BB962C8B-B14F-4D97-AF65-F5344CB8AC3E}">
        <p14:creationId xmlns:p14="http://schemas.microsoft.com/office/powerpoint/2010/main" val="39124799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3711B75-CFF1-4D49-9518-04DDD85301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6C623E-72B7-40C0-A24F-E9833B8A6D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EE63FB-1AE9-4009-AD13-F4036EF97D57}"/>
              </a:ext>
            </a:extLst>
          </p:cNvPr>
          <p:cNvSpPr>
            <a:spLocks noGrp="1" noChangeArrowheads="1"/>
          </p:cNvSpPr>
          <p:nvPr>
            <p:ph type="sldNum" sz="quarter" idx="12"/>
          </p:nvPr>
        </p:nvSpPr>
        <p:spPr>
          <a:ln/>
        </p:spPr>
        <p:txBody>
          <a:bodyPr/>
          <a:lstStyle>
            <a:lvl1pPr>
              <a:defRPr/>
            </a:lvl1pPr>
          </a:lstStyle>
          <a:p>
            <a:pPr>
              <a:defRPr/>
            </a:pPr>
            <a:fld id="{7273EF3D-CC2F-46D5-B592-171A2A6D017A}" type="slidenum">
              <a:rPr lang="en-US" altLang="en-US"/>
              <a:pPr>
                <a:defRPr/>
              </a:pPr>
              <a:t>‹#›</a:t>
            </a:fld>
            <a:endParaRPr lang="en-US" altLang="en-US"/>
          </a:p>
        </p:txBody>
      </p:sp>
    </p:spTree>
    <p:extLst>
      <p:ext uri="{BB962C8B-B14F-4D97-AF65-F5344CB8AC3E}">
        <p14:creationId xmlns:p14="http://schemas.microsoft.com/office/powerpoint/2010/main" val="3066215689"/>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CADABEE-D517-4728-ABBF-E0E707D34D0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85CF1C-8BA4-4304-A876-EEF030C29A2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59D037-9766-4133-8A41-EC7869D74C8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DCAE4EFD-B5D2-47BC-9B6F-5A710B8412A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3343F99-0485-476A-8230-04AA1BDAF66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842AE42-2D84-4ACB-91B0-0E82B82215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rb09W-xneg0?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AF03F1E-3A9D-472C-8EEE-0E2CCDBD297D}"/>
              </a:ext>
            </a:extLst>
          </p:cNvPr>
          <p:cNvSpPr>
            <a:spLocks noGrp="1" noChangeArrowheads="1"/>
          </p:cNvSpPr>
          <p:nvPr>
            <p:ph type="ctrTitle"/>
          </p:nvPr>
        </p:nvSpPr>
        <p:spPr>
          <a:xfrm>
            <a:off x="0" y="1958975"/>
            <a:ext cx="9144000" cy="1470025"/>
          </a:xfrm>
        </p:spPr>
        <p:txBody>
          <a:bodyPr/>
          <a:lstStyle/>
          <a:p>
            <a:pPr eaLnBrk="1" hangingPunct="1"/>
            <a:r>
              <a:rPr lang="en-US" altLang="en-US" sz="9600" b="1" i="1" dirty="0"/>
              <a:t>METAL SHOP SAFETY</a:t>
            </a:r>
          </a:p>
        </p:txBody>
      </p:sp>
      <p:sp>
        <p:nvSpPr>
          <p:cNvPr id="2051" name="Rectangle 3">
            <a:extLst>
              <a:ext uri="{FF2B5EF4-FFF2-40B4-BE49-F238E27FC236}">
                <a16:creationId xmlns:a16="http://schemas.microsoft.com/office/drawing/2014/main" id="{120969D1-360E-4929-9921-9EB63C6FD103}"/>
              </a:ext>
            </a:extLst>
          </p:cNvPr>
          <p:cNvSpPr>
            <a:spLocks noGrp="1" noChangeArrowheads="1"/>
          </p:cNvSpPr>
          <p:nvPr>
            <p:ph type="subTitle" idx="1"/>
          </p:nvPr>
        </p:nvSpPr>
        <p:spPr>
          <a:xfrm>
            <a:off x="0" y="4191000"/>
            <a:ext cx="9144000" cy="1752600"/>
          </a:xfrm>
        </p:spPr>
        <p:txBody>
          <a:bodyPr/>
          <a:lstStyle/>
          <a:p>
            <a:r>
              <a:rPr lang="en-CA" altLang="en-US" dirty="0"/>
              <a:t>IF YOU CAN’T BE SAFE, YOU CAN’T BE HERE</a:t>
            </a:r>
            <a:endParaRPr lang="en-US" altLang="en-US" dirty="0"/>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6A17641-16B5-4DBB-B20C-2D1C1C26C7D5}"/>
              </a:ext>
            </a:extLst>
          </p:cNvPr>
          <p:cNvSpPr>
            <a:spLocks noGrp="1"/>
          </p:cNvSpPr>
          <p:nvPr>
            <p:ph type="title"/>
          </p:nvPr>
        </p:nvSpPr>
        <p:spPr/>
        <p:txBody>
          <a:bodyPr/>
          <a:lstStyle/>
          <a:p>
            <a:r>
              <a:rPr lang="en-US" altLang="en-US"/>
              <a:t>SAFETY EQUIPMENT</a:t>
            </a:r>
          </a:p>
        </p:txBody>
      </p:sp>
      <p:sp>
        <p:nvSpPr>
          <p:cNvPr id="3" name="Content Placeholder 2">
            <a:extLst>
              <a:ext uri="{FF2B5EF4-FFF2-40B4-BE49-F238E27FC236}">
                <a16:creationId xmlns:a16="http://schemas.microsoft.com/office/drawing/2014/main" id="{9D4C2571-4308-4149-8E4B-5891AC83F265}"/>
              </a:ext>
            </a:extLst>
          </p:cNvPr>
          <p:cNvSpPr>
            <a:spLocks noGrp="1"/>
          </p:cNvSpPr>
          <p:nvPr>
            <p:ph idx="1"/>
          </p:nvPr>
        </p:nvSpPr>
        <p:spPr/>
        <p:txBody>
          <a:bodyPr/>
          <a:lstStyle/>
          <a:p>
            <a:pPr>
              <a:defRPr/>
            </a:pPr>
            <a:r>
              <a:rPr lang="en-US" dirty="0"/>
              <a:t>HAND PROTECTION</a:t>
            </a:r>
          </a:p>
          <a:p>
            <a:pPr lvl="1">
              <a:defRPr/>
            </a:pPr>
            <a:r>
              <a:rPr lang="en-US" dirty="0">
                <a:ea typeface="+mn-ea"/>
                <a:cs typeface="+mn-cs"/>
              </a:rPr>
              <a:t>Risk of burns or cuts</a:t>
            </a:r>
          </a:p>
          <a:p>
            <a:pPr lvl="1">
              <a:defRPr/>
            </a:pPr>
            <a:r>
              <a:rPr lang="en-US" dirty="0">
                <a:ea typeface="+mn-ea"/>
                <a:cs typeface="+mn-cs"/>
              </a:rPr>
              <a:t>Don’t get them wet! (wrecks them)</a:t>
            </a:r>
          </a:p>
          <a:p>
            <a:pPr lvl="1">
              <a:defRPr/>
            </a:pPr>
            <a:r>
              <a:rPr lang="en-US" dirty="0">
                <a:ea typeface="+mn-ea"/>
                <a:cs typeface="+mn-cs"/>
              </a:rPr>
              <a:t>Don’t pick up hot metal! (wrecks them)</a:t>
            </a:r>
          </a:p>
          <a:p>
            <a:pPr>
              <a:defRPr/>
            </a:pPr>
            <a:endParaRPr lang="en-US" dirty="0"/>
          </a:p>
          <a:p>
            <a:pPr>
              <a:defRPr/>
            </a:pPr>
            <a:r>
              <a:rPr lang="en-US" dirty="0"/>
              <a:t>EAR PROTECTION</a:t>
            </a:r>
          </a:p>
          <a:p>
            <a:pPr lvl="1">
              <a:defRPr/>
            </a:pPr>
            <a:r>
              <a:rPr lang="en-US" dirty="0">
                <a:ea typeface="+mn-ea"/>
                <a:cs typeface="+mn-cs"/>
              </a:rPr>
              <a:t>Near loud noises</a:t>
            </a:r>
          </a:p>
          <a:p>
            <a:pPr lvl="1">
              <a:defRPr/>
            </a:pPr>
            <a:r>
              <a:rPr lang="en-US" dirty="0">
                <a:ea typeface="+mn-ea"/>
                <a:cs typeface="+mn-cs"/>
              </a:rPr>
              <a:t>If you have to raise your voice,</a:t>
            </a:r>
          </a:p>
          <a:p>
            <a:pPr marL="457200" lvl="1" indent="0">
              <a:buFontTx/>
              <a:buNone/>
              <a:defRPr/>
            </a:pPr>
            <a:r>
              <a:rPr lang="en-US" dirty="0">
                <a:ea typeface="+mn-ea"/>
                <a:cs typeface="+mn-cs"/>
              </a:rPr>
              <a:t>   you need ear protection</a:t>
            </a:r>
          </a:p>
        </p:txBody>
      </p:sp>
      <p:pic>
        <p:nvPicPr>
          <p:cNvPr id="11268" name="Picture 4">
            <a:extLst>
              <a:ext uri="{FF2B5EF4-FFF2-40B4-BE49-F238E27FC236}">
                <a16:creationId xmlns:a16="http://schemas.microsoft.com/office/drawing/2014/main" id="{0BB24C7F-277B-40AF-B75E-CFE05B55E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1763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34457A9B-F07C-498D-BBDE-877D5173F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38481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E30F7-6E92-476F-B0D7-A1D2659112B7}"/>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D325449-0136-4102-B8AC-17C9A38C52BF}"/>
              </a:ext>
            </a:extLst>
          </p:cNvPr>
          <p:cNvSpPr>
            <a:spLocks noGrp="1"/>
          </p:cNvSpPr>
          <p:nvPr>
            <p:ph type="ctrTitle"/>
          </p:nvPr>
        </p:nvSpPr>
        <p:spPr/>
        <p:txBody>
          <a:bodyPr/>
          <a:lstStyle/>
          <a:p>
            <a:r>
              <a:rPr lang="en-US" altLang="en-US" sz="9600" b="1" i="1"/>
              <a:t>TOOLS</a:t>
            </a:r>
          </a:p>
        </p:txBody>
      </p:sp>
      <p:sp>
        <p:nvSpPr>
          <p:cNvPr id="12291" name="Subtitle 3">
            <a:extLst>
              <a:ext uri="{FF2B5EF4-FFF2-40B4-BE49-F238E27FC236}">
                <a16:creationId xmlns:a16="http://schemas.microsoft.com/office/drawing/2014/main" id="{61EB44B8-5C0F-4E1F-95F3-B8BB747CE099}"/>
              </a:ext>
            </a:extLst>
          </p:cNvPr>
          <p:cNvSpPr>
            <a:spLocks noGrp="1"/>
          </p:cNvSpPr>
          <p:nvPr>
            <p:ph type="subTitle" idx="1"/>
          </p:nvPr>
        </p:nvSpPr>
        <p:spPr/>
        <p:txBody>
          <a:bodyPr/>
          <a:lstStyle/>
          <a:p>
            <a:endParaRPr lang="en-US" altLang="en-US"/>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wis_3snips">
            <a:extLst>
              <a:ext uri="{FF2B5EF4-FFF2-40B4-BE49-F238E27FC236}">
                <a16:creationId xmlns:a16="http://schemas.microsoft.com/office/drawing/2014/main" id="{D1B34AB9-B4DD-4CCF-88E9-A33322BAF53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422400"/>
            <a:ext cx="4343400" cy="4343400"/>
          </a:xfrm>
          <a:noFill/>
        </p:spPr>
      </p:pic>
      <p:sp>
        <p:nvSpPr>
          <p:cNvPr id="8195" name="Rectangle 2">
            <a:extLst>
              <a:ext uri="{FF2B5EF4-FFF2-40B4-BE49-F238E27FC236}">
                <a16:creationId xmlns:a16="http://schemas.microsoft.com/office/drawing/2014/main" id="{F55CEE7B-7CC2-47D2-81CD-A7DC21ABC2A4}"/>
              </a:ext>
            </a:extLst>
          </p:cNvPr>
          <p:cNvSpPr>
            <a:spLocks noGrp="1" noChangeArrowheads="1"/>
          </p:cNvSpPr>
          <p:nvPr>
            <p:ph type="title"/>
          </p:nvPr>
        </p:nvSpPr>
        <p:spPr/>
        <p:txBody>
          <a:bodyPr/>
          <a:lstStyle/>
          <a:p>
            <a:pPr eaLnBrk="1" hangingPunct="1"/>
            <a:r>
              <a:rPr lang="en-US" altLang="en-US"/>
              <a:t>AVIATION SNIPS</a:t>
            </a:r>
          </a:p>
        </p:txBody>
      </p:sp>
      <p:sp>
        <p:nvSpPr>
          <p:cNvPr id="8196" name="Rectangle 3">
            <a:extLst>
              <a:ext uri="{FF2B5EF4-FFF2-40B4-BE49-F238E27FC236}">
                <a16:creationId xmlns:a16="http://schemas.microsoft.com/office/drawing/2014/main" id="{13A1FB30-07DE-4C8D-8186-C723A2173ADA}"/>
              </a:ext>
            </a:extLst>
          </p:cNvPr>
          <p:cNvSpPr>
            <a:spLocks noGrp="1" noChangeArrowheads="1"/>
          </p:cNvSpPr>
          <p:nvPr>
            <p:ph type="body" sz="half" idx="1"/>
          </p:nvPr>
        </p:nvSpPr>
        <p:spPr/>
        <p:txBody>
          <a:bodyPr/>
          <a:lstStyle/>
          <a:p>
            <a:pPr eaLnBrk="1" hangingPunct="1"/>
            <a:r>
              <a:rPr lang="en-US" altLang="en-US" sz="2800" dirty="0"/>
              <a:t>For cutting SHEET METAL only! (it shears)</a:t>
            </a:r>
          </a:p>
          <a:p>
            <a:pPr lvl="1" eaLnBrk="1" hangingPunct="1"/>
            <a:r>
              <a:rPr lang="en-US" altLang="en-US" sz="2400" dirty="0"/>
              <a:t>Serrated teeth</a:t>
            </a:r>
          </a:p>
          <a:p>
            <a:pPr lvl="1" eaLnBrk="1" hangingPunct="1"/>
            <a:r>
              <a:rPr lang="en-US" altLang="en-US" sz="2400" dirty="0"/>
              <a:t>Green Cuts Left </a:t>
            </a:r>
          </a:p>
          <a:p>
            <a:pPr lvl="1" eaLnBrk="1" hangingPunct="1"/>
            <a:r>
              <a:rPr lang="en-US" altLang="en-US" sz="2400" dirty="0"/>
              <a:t>Yellow Cuts Straight</a:t>
            </a:r>
          </a:p>
          <a:p>
            <a:pPr lvl="1" eaLnBrk="1" hangingPunct="1"/>
            <a:r>
              <a:rPr lang="en-US" altLang="en-US" sz="2400" dirty="0"/>
              <a:t>Red Cuts Right</a:t>
            </a:r>
          </a:p>
        </p:txBody>
      </p:sp>
      <p:sp>
        <p:nvSpPr>
          <p:cNvPr id="5" name="Rectangle 4">
            <a:extLst>
              <a:ext uri="{FF2B5EF4-FFF2-40B4-BE49-F238E27FC236}">
                <a16:creationId xmlns:a16="http://schemas.microsoft.com/office/drawing/2014/main" id="{814E09BC-A2A7-423A-B639-40A09B0CB4BC}"/>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A66583-A13D-474C-8E86-2853E3FF86BB}"/>
              </a:ext>
            </a:extLst>
          </p:cNvPr>
          <p:cNvSpPr>
            <a:spLocks noGrp="1" noChangeArrowheads="1"/>
          </p:cNvSpPr>
          <p:nvPr>
            <p:ph type="title"/>
          </p:nvPr>
        </p:nvSpPr>
        <p:spPr/>
        <p:txBody>
          <a:bodyPr/>
          <a:lstStyle/>
          <a:p>
            <a:pPr eaLnBrk="1" hangingPunct="1"/>
            <a:r>
              <a:rPr lang="en-US" altLang="en-US"/>
              <a:t>SIDE CUTTERS</a:t>
            </a:r>
          </a:p>
        </p:txBody>
      </p:sp>
      <p:sp>
        <p:nvSpPr>
          <p:cNvPr id="11267" name="Rectangle 3">
            <a:extLst>
              <a:ext uri="{FF2B5EF4-FFF2-40B4-BE49-F238E27FC236}">
                <a16:creationId xmlns:a16="http://schemas.microsoft.com/office/drawing/2014/main" id="{09342F46-3B7D-4034-917E-C355290CBDBC}"/>
              </a:ext>
            </a:extLst>
          </p:cNvPr>
          <p:cNvSpPr>
            <a:spLocks noGrp="1" noChangeArrowheads="1"/>
          </p:cNvSpPr>
          <p:nvPr>
            <p:ph type="body" sz="half" idx="1"/>
          </p:nvPr>
        </p:nvSpPr>
        <p:spPr>
          <a:xfrm>
            <a:off x="457200" y="1600200"/>
            <a:ext cx="8229600" cy="4525963"/>
          </a:xfrm>
        </p:spPr>
        <p:txBody>
          <a:bodyPr/>
          <a:lstStyle/>
          <a:p>
            <a:pPr eaLnBrk="1" hangingPunct="1"/>
            <a:r>
              <a:rPr lang="en-US" altLang="en-US" sz="2800" dirty="0"/>
              <a:t>AKA “Diagonal Pliers”</a:t>
            </a:r>
          </a:p>
          <a:p>
            <a:pPr eaLnBrk="1" hangingPunct="1"/>
            <a:r>
              <a:rPr lang="en-US" altLang="en-US" sz="2800" dirty="0"/>
              <a:t>For cutting ROUND material (it pinches)</a:t>
            </a:r>
          </a:p>
        </p:txBody>
      </p:sp>
      <p:pic>
        <p:nvPicPr>
          <p:cNvPr id="14340" name="Picture 5" descr="image001">
            <a:extLst>
              <a:ext uri="{FF2B5EF4-FFF2-40B4-BE49-F238E27FC236}">
                <a16:creationId xmlns:a16="http://schemas.microsoft.com/office/drawing/2014/main" id="{FE085732-D4B1-42D3-AEDD-96E7EBA65A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 y="2855913"/>
            <a:ext cx="7924800" cy="4002087"/>
          </a:xfr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mevireno34">
            <a:extLst>
              <a:ext uri="{FF2B5EF4-FFF2-40B4-BE49-F238E27FC236}">
                <a16:creationId xmlns:a16="http://schemas.microsoft.com/office/drawing/2014/main" id="{7579B1C9-0B5B-4B59-8A88-B10C3D1F3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035" b="14035"/>
          <a:stretch>
            <a:fillRect/>
          </a:stretch>
        </p:blipFill>
        <p:spPr bwMode="auto">
          <a:xfrm>
            <a:off x="4141788" y="3330575"/>
            <a:ext cx="5002212"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ECCD5DB4-5127-4B1D-A2B8-5D3D7950420C}"/>
              </a:ext>
            </a:extLst>
          </p:cNvPr>
          <p:cNvSpPr>
            <a:spLocks noGrp="1"/>
          </p:cNvSpPr>
          <p:nvPr>
            <p:ph type="title"/>
          </p:nvPr>
        </p:nvSpPr>
        <p:spPr/>
        <p:txBody>
          <a:bodyPr/>
          <a:lstStyle/>
          <a:p>
            <a:r>
              <a:rPr lang="en-US" altLang="en-US"/>
              <a:t>VISE</a:t>
            </a:r>
          </a:p>
        </p:txBody>
      </p:sp>
      <p:sp>
        <p:nvSpPr>
          <p:cNvPr id="15364" name="Text Placeholder 2">
            <a:extLst>
              <a:ext uri="{FF2B5EF4-FFF2-40B4-BE49-F238E27FC236}">
                <a16:creationId xmlns:a16="http://schemas.microsoft.com/office/drawing/2014/main" id="{ED693673-B507-445E-ABE9-2CBE3209C5A7}"/>
              </a:ext>
            </a:extLst>
          </p:cNvPr>
          <p:cNvSpPr>
            <a:spLocks noGrp="1"/>
          </p:cNvSpPr>
          <p:nvPr>
            <p:ph type="body" sz="half" idx="1"/>
          </p:nvPr>
        </p:nvSpPr>
        <p:spPr>
          <a:xfrm>
            <a:off x="457200" y="1417638"/>
            <a:ext cx="4038600" cy="4525962"/>
          </a:xfrm>
        </p:spPr>
        <p:txBody>
          <a:bodyPr/>
          <a:lstStyle/>
          <a:p>
            <a:r>
              <a:rPr lang="en-US" altLang="en-US" dirty="0"/>
              <a:t>For CLAMPING your project</a:t>
            </a:r>
          </a:p>
          <a:p>
            <a:endParaRPr lang="en-US" altLang="en-US" dirty="0"/>
          </a:p>
          <a:p>
            <a:r>
              <a:rPr lang="en-US" altLang="en-US" dirty="0"/>
              <a:t>JAWS will damage your project</a:t>
            </a:r>
          </a:p>
          <a:p>
            <a:pPr lvl="1"/>
            <a:r>
              <a:rPr lang="en-US" altLang="en-US" dirty="0"/>
              <a:t>Use SOFT metal to protect YOUR project</a:t>
            </a:r>
          </a:p>
        </p:txBody>
      </p:sp>
      <p:sp>
        <p:nvSpPr>
          <p:cNvPr id="15365" name="Content Placeholder 3">
            <a:extLst>
              <a:ext uri="{FF2B5EF4-FFF2-40B4-BE49-F238E27FC236}">
                <a16:creationId xmlns:a16="http://schemas.microsoft.com/office/drawing/2014/main" id="{0FD76E8F-9D35-4451-837D-AE3D5FC20976}"/>
              </a:ext>
            </a:extLst>
          </p:cNvPr>
          <p:cNvSpPr>
            <a:spLocks noGrp="1"/>
          </p:cNvSpPr>
          <p:nvPr>
            <p:ph sz="half" idx="2"/>
          </p:nvPr>
        </p:nvSpPr>
        <p:spPr/>
        <p:txBody>
          <a:bodyPr/>
          <a:lstStyle/>
          <a:p>
            <a:endParaRPr lang="en-US" altLang="en-US"/>
          </a:p>
        </p:txBody>
      </p:sp>
      <p:sp>
        <p:nvSpPr>
          <p:cNvPr id="6" name="Rectangle 5">
            <a:extLst>
              <a:ext uri="{FF2B5EF4-FFF2-40B4-BE49-F238E27FC236}">
                <a16:creationId xmlns:a16="http://schemas.microsoft.com/office/drawing/2014/main" id="{43AB1F26-60CE-450E-A859-5C73E09AAAA4}"/>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2639349-6102-4F68-9B48-B6E30EEF49B4}"/>
              </a:ext>
            </a:extLst>
          </p:cNvPr>
          <p:cNvSpPr>
            <a:spLocks noGrp="1"/>
          </p:cNvSpPr>
          <p:nvPr>
            <p:ph type="title"/>
          </p:nvPr>
        </p:nvSpPr>
        <p:spPr/>
        <p:txBody>
          <a:bodyPr/>
          <a:lstStyle/>
          <a:p>
            <a:r>
              <a:rPr lang="en-CA" altLang="en-US"/>
              <a:t>ANVIL</a:t>
            </a:r>
            <a:endParaRPr lang="en-US" altLang="en-US"/>
          </a:p>
        </p:txBody>
      </p:sp>
      <p:sp>
        <p:nvSpPr>
          <p:cNvPr id="3" name="Text Placeholder 2">
            <a:extLst>
              <a:ext uri="{FF2B5EF4-FFF2-40B4-BE49-F238E27FC236}">
                <a16:creationId xmlns:a16="http://schemas.microsoft.com/office/drawing/2014/main" id="{63021FA4-8D65-4259-A249-906596AC22AC}"/>
              </a:ext>
            </a:extLst>
          </p:cNvPr>
          <p:cNvSpPr>
            <a:spLocks noGrp="1"/>
          </p:cNvSpPr>
          <p:nvPr>
            <p:ph type="body" sz="half" idx="1"/>
          </p:nvPr>
        </p:nvSpPr>
        <p:spPr>
          <a:xfrm>
            <a:off x="457200" y="1600200"/>
            <a:ext cx="8229600" cy="4525963"/>
          </a:xfrm>
        </p:spPr>
        <p:txBody>
          <a:bodyPr/>
          <a:lstStyle/>
          <a:p>
            <a:r>
              <a:rPr lang="en-CA" altLang="en-US" dirty="0"/>
              <a:t>For SUPPORTING or SHAPING metal</a:t>
            </a:r>
          </a:p>
          <a:p>
            <a:pPr lvl="1"/>
            <a:r>
              <a:rPr lang="en-CA" altLang="en-US" dirty="0"/>
              <a:t>Best for Center-Punching</a:t>
            </a:r>
            <a:endParaRPr lang="en-US" altLang="en-US" dirty="0"/>
          </a:p>
        </p:txBody>
      </p:sp>
      <p:pic>
        <p:nvPicPr>
          <p:cNvPr id="16388" name="Picture 2" descr="http://upload.wikimedia.org/wikipedia/commons/thumb/d/d3/Anvil-isometric-filled-labeled.svg/741px-Anvil-isometric-filled-labeled.svg.png">
            <a:extLst>
              <a:ext uri="{FF2B5EF4-FFF2-40B4-BE49-F238E27FC236}">
                <a16:creationId xmlns:a16="http://schemas.microsoft.com/office/drawing/2014/main" id="{7E18695E-48AB-4DCD-9CA4-E6F681BE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2590800"/>
            <a:ext cx="52673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37112">
            <a:extLst>
              <a:ext uri="{FF2B5EF4-FFF2-40B4-BE49-F238E27FC236}">
                <a16:creationId xmlns:a16="http://schemas.microsoft.com/office/drawing/2014/main" id="{91EF3052-F8DF-49D3-AB67-92D680E1F5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4291013"/>
            <a:ext cx="8343900" cy="2281237"/>
          </a:xfrm>
          <a:noFill/>
        </p:spPr>
      </p:pic>
      <p:sp>
        <p:nvSpPr>
          <p:cNvPr id="14339" name="Rectangle 2">
            <a:extLst>
              <a:ext uri="{FF2B5EF4-FFF2-40B4-BE49-F238E27FC236}">
                <a16:creationId xmlns:a16="http://schemas.microsoft.com/office/drawing/2014/main" id="{9EA624FF-C6B8-4ECF-97A8-EF87233C9244}"/>
              </a:ext>
            </a:extLst>
          </p:cNvPr>
          <p:cNvSpPr>
            <a:spLocks noGrp="1" noChangeArrowheads="1"/>
          </p:cNvSpPr>
          <p:nvPr>
            <p:ph type="title"/>
          </p:nvPr>
        </p:nvSpPr>
        <p:spPr/>
        <p:txBody>
          <a:bodyPr/>
          <a:lstStyle/>
          <a:p>
            <a:pPr eaLnBrk="1" hangingPunct="1"/>
            <a:r>
              <a:rPr lang="en-US" altLang="en-US" dirty="0"/>
              <a:t>BALL PEEN HAMMER</a:t>
            </a:r>
          </a:p>
        </p:txBody>
      </p:sp>
      <p:sp>
        <p:nvSpPr>
          <p:cNvPr id="12292" name="Rectangle 3">
            <a:extLst>
              <a:ext uri="{FF2B5EF4-FFF2-40B4-BE49-F238E27FC236}">
                <a16:creationId xmlns:a16="http://schemas.microsoft.com/office/drawing/2014/main" id="{380E4936-8987-49DE-AF4A-510D7CE6F3E5}"/>
              </a:ext>
            </a:extLst>
          </p:cNvPr>
          <p:cNvSpPr>
            <a:spLocks noGrp="1" noChangeArrowheads="1"/>
          </p:cNvSpPr>
          <p:nvPr>
            <p:ph type="body" sz="half" idx="1"/>
          </p:nvPr>
        </p:nvSpPr>
        <p:spPr>
          <a:xfrm>
            <a:off x="457200" y="1600200"/>
            <a:ext cx="8153400" cy="4525963"/>
          </a:xfrm>
        </p:spPr>
        <p:txBody>
          <a:bodyPr/>
          <a:lstStyle/>
          <a:p>
            <a:pPr eaLnBrk="1" hangingPunct="1"/>
            <a:r>
              <a:rPr lang="en-US" altLang="en-US" sz="2800" dirty="0"/>
              <a:t>For SHAPING and STRIKING</a:t>
            </a:r>
          </a:p>
          <a:p>
            <a:pPr eaLnBrk="1" hangingPunct="1"/>
            <a:endParaRPr lang="en-US" altLang="en-US" sz="2800" dirty="0"/>
          </a:p>
          <a:p>
            <a:pPr eaLnBrk="1" hangingPunct="1"/>
            <a:r>
              <a:rPr lang="en-US" altLang="en-US" sz="2800" b="1" dirty="0">
                <a:solidFill>
                  <a:srgbClr val="FF0000"/>
                </a:solidFill>
              </a:rPr>
              <a:t>WEAR EYE PROTECTION</a:t>
            </a:r>
          </a:p>
          <a:p>
            <a:pPr lvl="1" eaLnBrk="1" hangingPunct="1"/>
            <a:r>
              <a:rPr lang="en-CA" altLang="en-US" sz="2400" dirty="0"/>
              <a:t>Hardened steel (</a:t>
            </a:r>
            <a:r>
              <a:rPr lang="en-US" altLang="en-US" sz="2400" dirty="0"/>
              <a:t>DO NOT STRIKE TWO HAMMERS TOGETHER)</a:t>
            </a:r>
          </a:p>
          <a:p>
            <a:pPr eaLnBrk="1" hangingPunct="1"/>
            <a:endParaRPr lang="en-US" altLang="en-US" sz="2800" dirty="0"/>
          </a:p>
        </p:txBody>
      </p:sp>
      <p:sp>
        <p:nvSpPr>
          <p:cNvPr id="5" name="Rectangle 4">
            <a:extLst>
              <a:ext uri="{FF2B5EF4-FFF2-40B4-BE49-F238E27FC236}">
                <a16:creationId xmlns:a16="http://schemas.microsoft.com/office/drawing/2014/main" id="{EFFD82C1-2667-4CB5-AE8B-629C73E98490}"/>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C7FA0D5-83BC-22C0-CB41-D1F4D050D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3048000"/>
            <a:ext cx="579755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D95DA97B-6A2B-902D-5BCC-485CB5B8596F}"/>
              </a:ext>
            </a:extLst>
          </p:cNvPr>
          <p:cNvSpPr>
            <a:spLocks noGrp="1" noChangeArrowheads="1"/>
          </p:cNvSpPr>
          <p:nvPr>
            <p:ph type="title"/>
          </p:nvPr>
        </p:nvSpPr>
        <p:spPr/>
        <p:txBody>
          <a:bodyPr/>
          <a:lstStyle/>
          <a:p>
            <a:r>
              <a:rPr lang="en-CA" altLang="en-US"/>
              <a:t>CROSS PEEN HAMMER</a:t>
            </a:r>
            <a:endParaRPr lang="en-US" altLang="en-US"/>
          </a:p>
        </p:txBody>
      </p:sp>
      <p:sp>
        <p:nvSpPr>
          <p:cNvPr id="20483" name="Content Placeholder 2">
            <a:extLst>
              <a:ext uri="{FF2B5EF4-FFF2-40B4-BE49-F238E27FC236}">
                <a16:creationId xmlns:a16="http://schemas.microsoft.com/office/drawing/2014/main" id="{E5ECB72E-03EC-3F98-93E9-815EEE7A650D}"/>
              </a:ext>
            </a:extLst>
          </p:cNvPr>
          <p:cNvSpPr>
            <a:spLocks noGrp="1" noChangeArrowheads="1"/>
          </p:cNvSpPr>
          <p:nvPr>
            <p:ph idx="1"/>
          </p:nvPr>
        </p:nvSpPr>
        <p:spPr>
          <a:xfrm>
            <a:off x="457200" y="1600200"/>
            <a:ext cx="8153400" cy="4525963"/>
          </a:xfrm>
        </p:spPr>
        <p:txBody>
          <a:bodyPr/>
          <a:lstStyle/>
          <a:p>
            <a:r>
              <a:rPr lang="en-US" altLang="en-US" b="1" dirty="0">
                <a:solidFill>
                  <a:srgbClr val="FF0000"/>
                </a:solidFill>
              </a:rPr>
              <a:t>WEAR EYE PROTECTION </a:t>
            </a:r>
          </a:p>
          <a:p>
            <a:r>
              <a:rPr lang="en-CA" altLang="en-US" dirty="0"/>
              <a:t>Pointy end used to </a:t>
            </a:r>
            <a:r>
              <a:rPr lang="en-CA" altLang="en-US" i="1" dirty="0"/>
              <a:t>widen</a:t>
            </a:r>
            <a:r>
              <a:rPr lang="en-CA" altLang="en-US" dirty="0"/>
              <a:t> metal in Blacksmithing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04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ttp://www.actionmachinery.com/photos/18034.jpg">
            <a:extLst>
              <a:ext uri="{FF2B5EF4-FFF2-40B4-BE49-F238E27FC236}">
                <a16:creationId xmlns:a16="http://schemas.microsoft.com/office/drawing/2014/main" id="{07C61B84-B917-458B-AF59-4868FE307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2020888"/>
            <a:ext cx="6553200"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57A805C3-3C90-432E-9877-79C9391A1BE8}"/>
              </a:ext>
            </a:extLst>
          </p:cNvPr>
          <p:cNvSpPr>
            <a:spLocks noGrp="1" noChangeArrowheads="1"/>
          </p:cNvSpPr>
          <p:nvPr>
            <p:ph type="title"/>
          </p:nvPr>
        </p:nvSpPr>
        <p:spPr/>
        <p:txBody>
          <a:bodyPr/>
          <a:lstStyle/>
          <a:p>
            <a:pPr eaLnBrk="1" hangingPunct="1"/>
            <a:r>
              <a:rPr lang="en-US" altLang="en-US"/>
              <a:t>FOOT SHEAR</a:t>
            </a:r>
          </a:p>
        </p:txBody>
      </p:sp>
      <p:sp>
        <p:nvSpPr>
          <p:cNvPr id="13316" name="Rectangle 3">
            <a:extLst>
              <a:ext uri="{FF2B5EF4-FFF2-40B4-BE49-F238E27FC236}">
                <a16:creationId xmlns:a16="http://schemas.microsoft.com/office/drawing/2014/main" id="{321F7165-F33F-48B0-A46E-9CC9BE575B06}"/>
              </a:ext>
            </a:extLst>
          </p:cNvPr>
          <p:cNvSpPr>
            <a:spLocks noGrp="1" noChangeArrowheads="1"/>
          </p:cNvSpPr>
          <p:nvPr>
            <p:ph type="body" sz="half" idx="1"/>
          </p:nvPr>
        </p:nvSpPr>
        <p:spPr>
          <a:xfrm>
            <a:off x="457200" y="1600200"/>
            <a:ext cx="6705600" cy="4525963"/>
          </a:xfrm>
        </p:spPr>
        <p:txBody>
          <a:bodyPr/>
          <a:lstStyle/>
          <a:p>
            <a:pPr eaLnBrk="1" hangingPunct="1"/>
            <a:r>
              <a:rPr lang="en-US" altLang="en-US" sz="2800" dirty="0"/>
              <a:t>For cutting </a:t>
            </a:r>
            <a:r>
              <a:rPr lang="en-US" altLang="en-US" sz="2800" b="1" dirty="0">
                <a:solidFill>
                  <a:srgbClr val="FF0000"/>
                </a:solidFill>
              </a:rPr>
              <a:t>SHEET METAL ONLY</a:t>
            </a:r>
            <a:endParaRPr lang="en-US" altLang="en-US" sz="2400" b="1" dirty="0">
              <a:solidFill>
                <a:srgbClr val="FF0000"/>
              </a:solidFill>
            </a:endParaRPr>
          </a:p>
          <a:p>
            <a:pPr eaLnBrk="1" hangingPunct="1"/>
            <a:endParaRPr lang="en-US" altLang="en-US" sz="2800" dirty="0"/>
          </a:p>
          <a:p>
            <a:pPr eaLnBrk="1" hangingPunct="1"/>
            <a:r>
              <a:rPr lang="en-US" altLang="en-US" sz="2800" b="1" dirty="0">
                <a:solidFill>
                  <a:srgbClr val="FF0000"/>
                </a:solidFill>
              </a:rPr>
              <a:t>NO ROUND!!!</a:t>
            </a:r>
          </a:p>
        </p:txBody>
      </p:sp>
      <p:sp>
        <p:nvSpPr>
          <p:cNvPr id="5" name="Rectangle 4">
            <a:extLst>
              <a:ext uri="{FF2B5EF4-FFF2-40B4-BE49-F238E27FC236}">
                <a16:creationId xmlns:a16="http://schemas.microsoft.com/office/drawing/2014/main" id="{809CE669-8C54-411F-A525-E62503689E72}"/>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854B-F975-463A-9EAB-D519C31A75E3}"/>
              </a:ext>
            </a:extLst>
          </p:cNvPr>
          <p:cNvSpPr>
            <a:spLocks noGrp="1"/>
          </p:cNvSpPr>
          <p:nvPr>
            <p:ph type="title"/>
          </p:nvPr>
        </p:nvSpPr>
        <p:spPr/>
        <p:txBody>
          <a:bodyPr/>
          <a:lstStyle/>
          <a:p>
            <a:r>
              <a:rPr lang="en-US" dirty="0"/>
              <a:t>JEWELRY SAW</a:t>
            </a:r>
          </a:p>
        </p:txBody>
      </p:sp>
      <p:sp>
        <p:nvSpPr>
          <p:cNvPr id="3" name="Text Placeholder 2">
            <a:extLst>
              <a:ext uri="{FF2B5EF4-FFF2-40B4-BE49-F238E27FC236}">
                <a16:creationId xmlns:a16="http://schemas.microsoft.com/office/drawing/2014/main" id="{DC204A75-0B10-4D3B-8B3B-8872616F28EF}"/>
              </a:ext>
            </a:extLst>
          </p:cNvPr>
          <p:cNvSpPr>
            <a:spLocks noGrp="1"/>
          </p:cNvSpPr>
          <p:nvPr>
            <p:ph type="body" sz="half" idx="1"/>
          </p:nvPr>
        </p:nvSpPr>
        <p:spPr>
          <a:xfrm>
            <a:off x="457200" y="1600200"/>
            <a:ext cx="3048000" cy="4525963"/>
          </a:xfrm>
        </p:spPr>
        <p:txBody>
          <a:bodyPr/>
          <a:lstStyle/>
          <a:p>
            <a:r>
              <a:rPr lang="en-US" dirty="0"/>
              <a:t>BABY the blade</a:t>
            </a:r>
          </a:p>
          <a:p>
            <a:pPr lvl="1"/>
            <a:r>
              <a:rPr lang="en-US" dirty="0"/>
              <a:t>Be VERY gentle!</a:t>
            </a:r>
          </a:p>
          <a:p>
            <a:endParaRPr lang="en-US" dirty="0"/>
          </a:p>
          <a:p>
            <a:r>
              <a:rPr lang="en-US" dirty="0"/>
              <a:t>Teeth point TOWARD the handle</a:t>
            </a:r>
          </a:p>
        </p:txBody>
      </p:sp>
      <p:sp>
        <p:nvSpPr>
          <p:cNvPr id="4" name="Content Placeholder 3">
            <a:extLst>
              <a:ext uri="{FF2B5EF4-FFF2-40B4-BE49-F238E27FC236}">
                <a16:creationId xmlns:a16="http://schemas.microsoft.com/office/drawing/2014/main" id="{258B6F13-FD6B-49BB-917F-465A595915E1}"/>
              </a:ext>
            </a:extLst>
          </p:cNvPr>
          <p:cNvSpPr>
            <a:spLocks noGrp="1"/>
          </p:cNvSpPr>
          <p:nvPr>
            <p:ph sz="half" idx="2"/>
          </p:nvPr>
        </p:nvSpPr>
        <p:spPr/>
        <p:txBody>
          <a:bodyPr/>
          <a:lstStyle/>
          <a:p>
            <a:endParaRPr lang="en-US"/>
          </a:p>
        </p:txBody>
      </p:sp>
      <p:pic>
        <p:nvPicPr>
          <p:cNvPr id="1026" name="Picture 6" descr="Image result for jewelry saw">
            <a:extLst>
              <a:ext uri="{FF2B5EF4-FFF2-40B4-BE49-F238E27FC236}">
                <a16:creationId xmlns:a16="http://schemas.microsoft.com/office/drawing/2014/main" id="{5016C3A3-4B9B-484A-8512-84759D7E1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14407"/>
            <a:ext cx="4784725"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956530"/>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DC857D8-5B61-4647-8732-6FDAB1201295}"/>
              </a:ext>
            </a:extLst>
          </p:cNvPr>
          <p:cNvSpPr>
            <a:spLocks noGrp="1"/>
          </p:cNvSpPr>
          <p:nvPr>
            <p:ph type="title"/>
          </p:nvPr>
        </p:nvSpPr>
        <p:spPr/>
        <p:txBody>
          <a:bodyPr/>
          <a:lstStyle/>
          <a:p>
            <a:r>
              <a:rPr lang="en-CA" altLang="en-US" dirty="0"/>
              <a:t>BEHAVIOUR</a:t>
            </a:r>
            <a:endParaRPr lang="en-US" altLang="en-US" dirty="0"/>
          </a:p>
        </p:txBody>
      </p:sp>
      <p:sp>
        <p:nvSpPr>
          <p:cNvPr id="3" name="Content Placeholder 2">
            <a:extLst>
              <a:ext uri="{FF2B5EF4-FFF2-40B4-BE49-F238E27FC236}">
                <a16:creationId xmlns:a16="http://schemas.microsoft.com/office/drawing/2014/main" id="{0B03ED27-9773-4311-A5E4-CF127DD9FD0C}"/>
              </a:ext>
            </a:extLst>
          </p:cNvPr>
          <p:cNvSpPr>
            <a:spLocks noGrp="1"/>
          </p:cNvSpPr>
          <p:nvPr>
            <p:ph idx="1"/>
          </p:nvPr>
        </p:nvSpPr>
        <p:spPr/>
        <p:txBody>
          <a:bodyPr/>
          <a:lstStyle/>
          <a:p>
            <a:r>
              <a:rPr lang="en-US" altLang="en-US" dirty="0"/>
              <a:t>NO HORSEPLAY</a:t>
            </a:r>
          </a:p>
          <a:p>
            <a:endParaRPr lang="en-US" altLang="en-US" dirty="0"/>
          </a:p>
          <a:p>
            <a:r>
              <a:rPr lang="en-US" altLang="en-US" dirty="0"/>
              <a:t>NO ROUGH-HOUSING </a:t>
            </a:r>
          </a:p>
          <a:p>
            <a:endParaRPr lang="en-US" altLang="en-US" dirty="0"/>
          </a:p>
          <a:p>
            <a:r>
              <a:rPr lang="en-US" altLang="en-US" dirty="0"/>
              <a:t>NO RUNNING</a:t>
            </a:r>
          </a:p>
        </p:txBody>
      </p:sp>
      <p:pic>
        <p:nvPicPr>
          <p:cNvPr id="3076" name="Picture 3">
            <a:extLst>
              <a:ext uri="{FF2B5EF4-FFF2-40B4-BE49-F238E27FC236}">
                <a16:creationId xmlns:a16="http://schemas.microsoft.com/office/drawing/2014/main" id="{4AC09F5D-788F-4142-B752-85CA4B132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1600200"/>
            <a:ext cx="238125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323E4FE-FA1B-42D4-96B2-43A3E5D17DD4}"/>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9AD7-DAC3-2008-8A12-20A7B52ADE8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37C4BD0-F2F7-9CFD-02D0-A1520D758917}"/>
              </a:ext>
            </a:extLst>
          </p:cNvPr>
          <p:cNvSpPr>
            <a:spLocks noGrp="1"/>
          </p:cNvSpPr>
          <p:nvPr>
            <p:ph type="body" sz="half" idx="1"/>
          </p:nvPr>
        </p:nvSpPr>
        <p:spPr/>
        <p:txBody>
          <a:bodyPr/>
          <a:lstStyle/>
          <a:p>
            <a:endParaRPr lang="en-US"/>
          </a:p>
        </p:txBody>
      </p:sp>
      <p:pic>
        <p:nvPicPr>
          <p:cNvPr id="6" name="Content Placeholder 5" descr="A close-up of a hand with a needle&#10;&#10;Description automatically generated">
            <a:extLst>
              <a:ext uri="{FF2B5EF4-FFF2-40B4-BE49-F238E27FC236}">
                <a16:creationId xmlns:a16="http://schemas.microsoft.com/office/drawing/2014/main" id="{5EB257D9-3635-3332-6518-E7343023D2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369888"/>
            <a:ext cx="8229600" cy="4629149"/>
          </a:xfrm>
        </p:spPr>
      </p:pic>
    </p:spTree>
    <p:extLst>
      <p:ext uri="{BB962C8B-B14F-4D97-AF65-F5344CB8AC3E}">
        <p14:creationId xmlns:p14="http://schemas.microsoft.com/office/powerpoint/2010/main" val="4158643956"/>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D4AB9594-BF8A-4292-A515-8EBD698852CC}"/>
              </a:ext>
            </a:extLst>
          </p:cNvPr>
          <p:cNvSpPr>
            <a:spLocks noGrp="1" noChangeArrowheads="1"/>
          </p:cNvSpPr>
          <p:nvPr>
            <p:ph type="title"/>
          </p:nvPr>
        </p:nvSpPr>
        <p:spPr>
          <a:xfrm>
            <a:off x="457200" y="274638"/>
            <a:ext cx="5330825" cy="1143000"/>
          </a:xfrm>
        </p:spPr>
        <p:txBody>
          <a:bodyPr/>
          <a:lstStyle/>
          <a:p>
            <a:pPr eaLnBrk="1" hangingPunct="1"/>
            <a:r>
              <a:rPr lang="en-US" altLang="en-US"/>
              <a:t>FILE</a:t>
            </a:r>
          </a:p>
        </p:txBody>
      </p:sp>
      <p:sp>
        <p:nvSpPr>
          <p:cNvPr id="17412" name="Rectangle 3">
            <a:extLst>
              <a:ext uri="{FF2B5EF4-FFF2-40B4-BE49-F238E27FC236}">
                <a16:creationId xmlns:a16="http://schemas.microsoft.com/office/drawing/2014/main" id="{50F26A2D-2CF0-4BC1-9307-1D651DE3165D}"/>
              </a:ext>
            </a:extLst>
          </p:cNvPr>
          <p:cNvSpPr>
            <a:spLocks noGrp="1" noChangeArrowheads="1"/>
          </p:cNvSpPr>
          <p:nvPr>
            <p:ph type="body" sz="half" idx="1"/>
          </p:nvPr>
        </p:nvSpPr>
        <p:spPr>
          <a:xfrm>
            <a:off x="457200" y="1600200"/>
            <a:ext cx="5029200" cy="4525963"/>
          </a:xfrm>
        </p:spPr>
        <p:txBody>
          <a:bodyPr/>
          <a:lstStyle/>
          <a:p>
            <a:pPr eaLnBrk="1" hangingPunct="1"/>
            <a:r>
              <a:rPr lang="en-US" altLang="en-US" sz="2800" dirty="0"/>
              <a:t>For SHAPING metal</a:t>
            </a:r>
          </a:p>
          <a:p>
            <a:pPr eaLnBrk="1" hangingPunct="1"/>
            <a:endParaRPr lang="en-US" altLang="en-US" sz="2800" dirty="0"/>
          </a:p>
          <a:p>
            <a:pPr eaLnBrk="1" hangingPunct="1"/>
            <a:r>
              <a:rPr lang="en-US" altLang="en-US" sz="2800" dirty="0"/>
              <a:t>EASILY dulled, chipped or broken!</a:t>
            </a:r>
          </a:p>
          <a:p>
            <a:pPr lvl="1" eaLnBrk="1" hangingPunct="1"/>
            <a:r>
              <a:rPr lang="en-US" altLang="en-US" sz="2400" dirty="0"/>
              <a:t>Be GENTLE!!!</a:t>
            </a:r>
          </a:p>
          <a:p>
            <a:pPr lvl="1" eaLnBrk="1" hangingPunct="1"/>
            <a:r>
              <a:rPr lang="en-US" altLang="en-US" sz="2400" dirty="0"/>
              <a:t>DO NOT bang together or against anything</a:t>
            </a:r>
          </a:p>
          <a:p>
            <a:pPr lvl="1" eaLnBrk="1" hangingPunct="1"/>
            <a:r>
              <a:rPr lang="en-US" altLang="en-US" sz="2800" dirty="0"/>
              <a:t>Works on PUSH stroke only</a:t>
            </a:r>
          </a:p>
          <a:p>
            <a:pPr eaLnBrk="1" hangingPunct="1"/>
            <a:endParaRPr lang="en-US" altLang="en-US" sz="2800" dirty="0"/>
          </a:p>
          <a:p>
            <a:pPr eaLnBrk="1" hangingPunct="1"/>
            <a:endParaRPr lang="en-US" altLang="en-US" sz="2800" dirty="0"/>
          </a:p>
        </p:txBody>
      </p:sp>
      <p:pic>
        <p:nvPicPr>
          <p:cNvPr id="20484" name="Content Placeholder 2">
            <a:extLst>
              <a:ext uri="{FF2B5EF4-FFF2-40B4-BE49-F238E27FC236}">
                <a16:creationId xmlns:a16="http://schemas.microsoft.com/office/drawing/2014/main" id="{806C11CB-62B8-4AF5-9CE4-4CA841ADEFD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88025" y="152400"/>
            <a:ext cx="2822575" cy="6492875"/>
          </a:xfrm>
        </p:spPr>
      </p:pic>
      <p:sp>
        <p:nvSpPr>
          <p:cNvPr id="5" name="Rectangle 4">
            <a:extLst>
              <a:ext uri="{FF2B5EF4-FFF2-40B4-BE49-F238E27FC236}">
                <a16:creationId xmlns:a16="http://schemas.microsoft.com/office/drawing/2014/main" id="{BDECEEEA-3EFB-4A23-92F8-F0B2C575294E}"/>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0" descr="01014b">
            <a:extLst>
              <a:ext uri="{FF2B5EF4-FFF2-40B4-BE49-F238E27FC236}">
                <a16:creationId xmlns:a16="http://schemas.microsoft.com/office/drawing/2014/main" id="{DEADF4C4-E671-470D-AFD4-0E82CF588D05}"/>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09600" y="4518025"/>
            <a:ext cx="2339975" cy="2339975"/>
          </a:xfrm>
          <a:noFill/>
        </p:spPr>
      </p:pic>
      <p:pic>
        <p:nvPicPr>
          <p:cNvPr id="21507" name="Picture 17" descr="Drill%20Press%20machine">
            <a:extLst>
              <a:ext uri="{FF2B5EF4-FFF2-40B4-BE49-F238E27FC236}">
                <a16:creationId xmlns:a16="http://schemas.microsoft.com/office/drawing/2014/main" id="{5BB11775-E3CE-4F95-92B2-B93F311A320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91225" y="1143000"/>
            <a:ext cx="2847975" cy="5429250"/>
          </a:xfrm>
          <a:noFill/>
        </p:spPr>
      </p:pic>
      <p:sp>
        <p:nvSpPr>
          <p:cNvPr id="21508" name="Rectangle 2">
            <a:extLst>
              <a:ext uri="{FF2B5EF4-FFF2-40B4-BE49-F238E27FC236}">
                <a16:creationId xmlns:a16="http://schemas.microsoft.com/office/drawing/2014/main" id="{58267A83-946C-4D04-AC5F-AE72FB3B0149}"/>
              </a:ext>
            </a:extLst>
          </p:cNvPr>
          <p:cNvSpPr>
            <a:spLocks noGrp="1" noChangeArrowheads="1"/>
          </p:cNvSpPr>
          <p:nvPr>
            <p:ph type="title"/>
          </p:nvPr>
        </p:nvSpPr>
        <p:spPr/>
        <p:txBody>
          <a:bodyPr/>
          <a:lstStyle/>
          <a:p>
            <a:pPr algn="l" eaLnBrk="1" hangingPunct="1"/>
            <a:r>
              <a:rPr lang="en-US" altLang="en-US"/>
              <a:t>HAND DRILL &amp; DRILL PRESS</a:t>
            </a:r>
          </a:p>
        </p:txBody>
      </p:sp>
      <p:sp>
        <p:nvSpPr>
          <p:cNvPr id="3077" name="Rectangle 3">
            <a:extLst>
              <a:ext uri="{FF2B5EF4-FFF2-40B4-BE49-F238E27FC236}">
                <a16:creationId xmlns:a16="http://schemas.microsoft.com/office/drawing/2014/main" id="{D2DEF06D-77E4-4F11-B34D-72B63B4D6E65}"/>
              </a:ext>
            </a:extLst>
          </p:cNvPr>
          <p:cNvSpPr>
            <a:spLocks noGrp="1" noChangeArrowheads="1"/>
          </p:cNvSpPr>
          <p:nvPr>
            <p:ph type="body" sz="half" idx="1"/>
          </p:nvPr>
        </p:nvSpPr>
        <p:spPr>
          <a:xfrm>
            <a:off x="457200" y="1600200"/>
            <a:ext cx="5638800" cy="4525963"/>
          </a:xfrm>
        </p:spPr>
        <p:txBody>
          <a:bodyPr/>
          <a:lstStyle/>
          <a:p>
            <a:pPr eaLnBrk="1" hangingPunct="1"/>
            <a:r>
              <a:rPr lang="en-US" altLang="en-US" dirty="0"/>
              <a:t>Makes holes</a:t>
            </a:r>
          </a:p>
          <a:p>
            <a:pPr eaLnBrk="1" hangingPunct="1"/>
            <a:r>
              <a:rPr lang="en-US" altLang="en-US" dirty="0"/>
              <a:t>Wear </a:t>
            </a:r>
            <a:r>
              <a:rPr lang="en-US" altLang="en-US" b="1" dirty="0">
                <a:solidFill>
                  <a:srgbClr val="FF0000"/>
                </a:solidFill>
              </a:rPr>
              <a:t>EYE PROTECTION</a:t>
            </a:r>
          </a:p>
          <a:p>
            <a:pPr eaLnBrk="1" hangingPunct="1"/>
            <a:r>
              <a:rPr lang="en-US" altLang="en-US" dirty="0"/>
              <a:t>All material must be </a:t>
            </a:r>
            <a:r>
              <a:rPr lang="en-US" altLang="en-US" b="1" dirty="0">
                <a:solidFill>
                  <a:srgbClr val="FF0000"/>
                </a:solidFill>
              </a:rPr>
              <a:t>CLAMPED DOWN</a:t>
            </a:r>
            <a:endParaRPr lang="en-US" altLang="en-US" sz="2800" b="1" dirty="0">
              <a:solidFill>
                <a:srgbClr val="FF0000"/>
              </a:solidFill>
            </a:endParaRPr>
          </a:p>
        </p:txBody>
      </p:sp>
      <p:sp>
        <p:nvSpPr>
          <p:cNvPr id="6" name="Rectangle 5">
            <a:extLst>
              <a:ext uri="{FF2B5EF4-FFF2-40B4-BE49-F238E27FC236}">
                <a16:creationId xmlns:a16="http://schemas.microsoft.com/office/drawing/2014/main" id="{0E71EBC9-CF10-40F0-AAEE-79A619512F74}"/>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C72F650-F9E3-4EF1-B86C-7F9B8DFFB6E3}"/>
              </a:ext>
            </a:extLst>
          </p:cNvPr>
          <p:cNvSpPr>
            <a:spLocks noGrp="1"/>
          </p:cNvSpPr>
          <p:nvPr>
            <p:ph type="title"/>
          </p:nvPr>
        </p:nvSpPr>
        <p:spPr/>
        <p:txBody>
          <a:bodyPr/>
          <a:lstStyle/>
          <a:p>
            <a:pPr algn="l" eaLnBrk="1" hangingPunct="1"/>
            <a:r>
              <a:rPr lang="en-US" altLang="en-US"/>
              <a:t>HAND DRILL &amp; DRILL PRESS</a:t>
            </a:r>
            <a:endParaRPr lang="en-US" altLang="en-US" sz="6600"/>
          </a:p>
        </p:txBody>
      </p:sp>
      <p:sp>
        <p:nvSpPr>
          <p:cNvPr id="22531" name="Text Placeholder 2">
            <a:extLst>
              <a:ext uri="{FF2B5EF4-FFF2-40B4-BE49-F238E27FC236}">
                <a16:creationId xmlns:a16="http://schemas.microsoft.com/office/drawing/2014/main" id="{AE74469E-ED7B-420A-8D16-C2E975D7DD33}"/>
              </a:ext>
            </a:extLst>
          </p:cNvPr>
          <p:cNvSpPr>
            <a:spLocks noGrp="1"/>
          </p:cNvSpPr>
          <p:nvPr>
            <p:ph type="body" sz="half" idx="1"/>
          </p:nvPr>
        </p:nvSpPr>
        <p:spPr>
          <a:xfrm>
            <a:off x="266700" y="1905000"/>
            <a:ext cx="4038600" cy="4525963"/>
          </a:xfrm>
        </p:spPr>
        <p:txBody>
          <a:bodyPr/>
          <a:lstStyle/>
          <a:p>
            <a:r>
              <a:rPr lang="en-US" altLang="en-US" sz="2800" dirty="0"/>
              <a:t>All holes must be </a:t>
            </a:r>
            <a:r>
              <a:rPr lang="en-US" altLang="en-US" sz="2800" b="1" dirty="0">
                <a:solidFill>
                  <a:srgbClr val="FF0000"/>
                </a:solidFill>
              </a:rPr>
              <a:t>CENTER-PUNCHED</a:t>
            </a:r>
          </a:p>
          <a:p>
            <a:pPr eaLnBrk="1" hangingPunct="1"/>
            <a:endParaRPr lang="en-US" altLang="en-US" sz="2800" dirty="0"/>
          </a:p>
          <a:p>
            <a:pPr eaLnBrk="1" hangingPunct="1"/>
            <a:r>
              <a:rPr lang="en-US" altLang="en-US" sz="2800" dirty="0"/>
              <a:t>Any hole bigger than 1/4” must be </a:t>
            </a:r>
            <a:r>
              <a:rPr lang="en-US" altLang="en-US" sz="2800" b="1" dirty="0">
                <a:solidFill>
                  <a:srgbClr val="FF0000"/>
                </a:solidFill>
              </a:rPr>
              <a:t>PRE-DRILLED </a:t>
            </a:r>
            <a:r>
              <a:rPr lang="en-US" altLang="en-US" sz="2400" dirty="0"/>
              <a:t>With a smaller drill bit</a:t>
            </a:r>
          </a:p>
        </p:txBody>
      </p:sp>
      <p:pic>
        <p:nvPicPr>
          <p:cNvPr id="22532" name="Picture 2" descr="http://www.hnsa.org/doc/machinist/img/fig035.jpg">
            <a:extLst>
              <a:ext uri="{FF2B5EF4-FFF2-40B4-BE49-F238E27FC236}">
                <a16:creationId xmlns:a16="http://schemas.microsoft.com/office/drawing/2014/main" id="{B2F3FB4F-30C2-48BE-9A2C-0788A2489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19200"/>
            <a:ext cx="48101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4050F30-385B-41E0-AB83-1117B95CEAC7}"/>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365546-12A0-41E5-9774-EFBA4857A556}"/>
              </a:ext>
            </a:extLst>
          </p:cNvPr>
          <p:cNvSpPr>
            <a:spLocks noGrp="1"/>
          </p:cNvSpPr>
          <p:nvPr>
            <p:ph type="title"/>
          </p:nvPr>
        </p:nvSpPr>
        <p:spPr/>
        <p:txBody>
          <a:bodyPr/>
          <a:lstStyle/>
          <a:p>
            <a:pPr algn="l"/>
            <a:r>
              <a:rPr lang="en-CA" altLang="en-US"/>
              <a:t>BUFFING WHEEL</a:t>
            </a:r>
            <a:endParaRPr lang="en-US" altLang="en-US"/>
          </a:p>
        </p:txBody>
      </p:sp>
      <p:sp>
        <p:nvSpPr>
          <p:cNvPr id="5123" name="Text Placeholder 2">
            <a:extLst>
              <a:ext uri="{FF2B5EF4-FFF2-40B4-BE49-F238E27FC236}">
                <a16:creationId xmlns:a16="http://schemas.microsoft.com/office/drawing/2014/main" id="{84D08623-C8D8-45D1-8518-DD4898F6EA86}"/>
              </a:ext>
            </a:extLst>
          </p:cNvPr>
          <p:cNvSpPr>
            <a:spLocks noGrp="1"/>
          </p:cNvSpPr>
          <p:nvPr>
            <p:ph type="body" sz="half" idx="1"/>
          </p:nvPr>
        </p:nvSpPr>
        <p:spPr>
          <a:xfrm>
            <a:off x="457200" y="1219200"/>
            <a:ext cx="8077200" cy="2209800"/>
          </a:xfrm>
        </p:spPr>
        <p:txBody>
          <a:bodyPr/>
          <a:lstStyle/>
          <a:p>
            <a:pPr>
              <a:defRPr/>
            </a:pPr>
            <a:r>
              <a:rPr lang="en-CA" altLang="en-US" dirty="0"/>
              <a:t>For </a:t>
            </a:r>
            <a:r>
              <a:rPr lang="en-CA" altLang="en-US" b="1" dirty="0">
                <a:solidFill>
                  <a:srgbClr val="FF0000"/>
                </a:solidFill>
              </a:rPr>
              <a:t>ART METAL CLASS</a:t>
            </a:r>
            <a:r>
              <a:rPr lang="en-CA" altLang="en-US" dirty="0"/>
              <a:t> only </a:t>
            </a:r>
          </a:p>
          <a:p>
            <a:pPr>
              <a:defRPr/>
            </a:pPr>
            <a:r>
              <a:rPr lang="en-CA" altLang="en-US" dirty="0"/>
              <a:t>Wear </a:t>
            </a:r>
            <a:r>
              <a:rPr lang="en-CA" altLang="en-US" b="1" dirty="0">
                <a:solidFill>
                  <a:srgbClr val="FF0000"/>
                </a:solidFill>
              </a:rPr>
              <a:t>EYE PROTECTION</a:t>
            </a:r>
          </a:p>
          <a:p>
            <a:pPr>
              <a:defRPr/>
            </a:pPr>
            <a:r>
              <a:rPr lang="en-CA" altLang="en-US" dirty="0"/>
              <a:t>Polish on </a:t>
            </a:r>
            <a:r>
              <a:rPr lang="en-CA" altLang="en-US" b="1" dirty="0">
                <a:solidFill>
                  <a:srgbClr val="FF0000"/>
                </a:solidFill>
              </a:rPr>
              <a:t>BOTTOM</a:t>
            </a:r>
            <a:r>
              <a:rPr lang="en-CA" altLang="en-US" dirty="0"/>
              <a:t> of wheel   </a:t>
            </a:r>
          </a:p>
          <a:p>
            <a:pPr marL="0" indent="0">
              <a:buFontTx/>
              <a:buNone/>
              <a:defRPr/>
            </a:pPr>
            <a:r>
              <a:rPr lang="en-CA" altLang="en-US" sz="2400" i="1" dirty="0"/>
              <a:t>   (Top spins towards you)</a:t>
            </a:r>
            <a:endParaRPr lang="en-CA" altLang="en-US" b="1" dirty="0">
              <a:solidFill>
                <a:srgbClr val="FF0000"/>
              </a:solidFill>
            </a:endParaRPr>
          </a:p>
        </p:txBody>
      </p:sp>
      <p:pic>
        <p:nvPicPr>
          <p:cNvPr id="23556" name="Picture 5">
            <a:extLst>
              <a:ext uri="{FF2B5EF4-FFF2-40B4-BE49-F238E27FC236}">
                <a16:creationId xmlns:a16="http://schemas.microsoft.com/office/drawing/2014/main" id="{0C297527-9EDB-45EB-851B-252971854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114"/>
          <a:stretch>
            <a:fillRect/>
          </a:stretch>
        </p:blipFill>
        <p:spPr bwMode="auto">
          <a:xfrm>
            <a:off x="3937000" y="3581400"/>
            <a:ext cx="45974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A303A2A-7AD2-4B0C-8675-8BE2E3D60FA2}"/>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
        <p:nvSpPr>
          <p:cNvPr id="6" name="Text Placeholder 2">
            <a:extLst>
              <a:ext uri="{FF2B5EF4-FFF2-40B4-BE49-F238E27FC236}">
                <a16:creationId xmlns:a16="http://schemas.microsoft.com/office/drawing/2014/main" id="{2BF9AB59-F3F1-4E3B-B8B8-345E47DF517C}"/>
              </a:ext>
            </a:extLst>
          </p:cNvPr>
          <p:cNvSpPr txBox="1">
            <a:spLocks/>
          </p:cNvSpPr>
          <p:nvPr/>
        </p:nvSpPr>
        <p:spPr bwMode="auto">
          <a:xfrm>
            <a:off x="481361" y="3429000"/>
            <a:ext cx="345563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CA" altLang="en-US" b="1" kern="0" dirty="0">
                <a:solidFill>
                  <a:srgbClr val="FF0000"/>
                </a:solidFill>
              </a:rPr>
              <a:t>CAUTION: </a:t>
            </a:r>
            <a:r>
              <a:rPr lang="en-CA" altLang="en-US" kern="0" dirty="0"/>
              <a:t>Polishing gets </a:t>
            </a:r>
            <a:r>
              <a:rPr lang="en-CA" altLang="en-US" b="1" kern="0" dirty="0">
                <a:solidFill>
                  <a:srgbClr val="FF0000"/>
                </a:solidFill>
              </a:rPr>
              <a:t>HOT!</a:t>
            </a:r>
          </a:p>
          <a:p>
            <a:pPr>
              <a:defRPr/>
            </a:pPr>
            <a:r>
              <a:rPr lang="en-CA" altLang="en-US" b="1" i="1" u="sng" kern="0" dirty="0">
                <a:solidFill>
                  <a:srgbClr val="FF0000"/>
                </a:solidFill>
              </a:rPr>
              <a:t>NO CHAINS!</a:t>
            </a:r>
            <a:endParaRPr lang="en-US" altLang="en-US" b="1" i="1" u="sng" kern="0"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A66338A-B37F-4505-A831-F1A63F1F3053}"/>
              </a:ext>
            </a:extLst>
          </p:cNvPr>
          <p:cNvSpPr>
            <a:spLocks noGrp="1" noChangeArrowheads="1"/>
          </p:cNvSpPr>
          <p:nvPr>
            <p:ph type="title"/>
          </p:nvPr>
        </p:nvSpPr>
        <p:spPr>
          <a:xfrm>
            <a:off x="457200" y="-152400"/>
            <a:ext cx="8229600" cy="1143000"/>
          </a:xfrm>
        </p:spPr>
        <p:txBody>
          <a:bodyPr/>
          <a:lstStyle/>
          <a:p>
            <a:pPr eaLnBrk="1" hangingPunct="1"/>
            <a:r>
              <a:rPr lang="en-US" altLang="en-US"/>
              <a:t>LATHE</a:t>
            </a:r>
          </a:p>
        </p:txBody>
      </p:sp>
      <p:sp>
        <p:nvSpPr>
          <p:cNvPr id="6148" name="Rectangle 3">
            <a:extLst>
              <a:ext uri="{FF2B5EF4-FFF2-40B4-BE49-F238E27FC236}">
                <a16:creationId xmlns:a16="http://schemas.microsoft.com/office/drawing/2014/main" id="{E6D3CD8B-7791-4FF2-A03D-C3F1D2BD8249}"/>
              </a:ext>
            </a:extLst>
          </p:cNvPr>
          <p:cNvSpPr>
            <a:spLocks noGrp="1" noChangeArrowheads="1"/>
          </p:cNvSpPr>
          <p:nvPr>
            <p:ph type="body" sz="half" idx="1"/>
          </p:nvPr>
        </p:nvSpPr>
        <p:spPr>
          <a:xfrm>
            <a:off x="457200" y="1600200"/>
            <a:ext cx="3810000" cy="4525963"/>
          </a:xfrm>
        </p:spPr>
        <p:txBody>
          <a:bodyPr/>
          <a:lstStyle/>
          <a:p>
            <a:pPr eaLnBrk="1" hangingPunct="1"/>
            <a:endParaRPr lang="en-US" altLang="en-US" sz="2000"/>
          </a:p>
        </p:txBody>
      </p:sp>
      <p:pic>
        <p:nvPicPr>
          <p:cNvPr id="24580" name="Picture 5">
            <a:extLst>
              <a:ext uri="{FF2B5EF4-FFF2-40B4-BE49-F238E27FC236}">
                <a16:creationId xmlns:a16="http://schemas.microsoft.com/office/drawing/2014/main" id="{DE2A8F4B-9F62-46E5-B74E-D07A5EECE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8026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21A0535-D341-4362-952F-1965E7E20E50}"/>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wipe(down)">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D25B167-21F0-4305-95DF-6DBC15AE9A92}"/>
              </a:ext>
            </a:extLst>
          </p:cNvPr>
          <p:cNvSpPr>
            <a:spLocks noGrp="1" noChangeArrowheads="1"/>
          </p:cNvSpPr>
          <p:nvPr>
            <p:ph type="title"/>
          </p:nvPr>
        </p:nvSpPr>
        <p:spPr/>
        <p:txBody>
          <a:bodyPr/>
          <a:lstStyle/>
          <a:p>
            <a:pPr algn="l" eaLnBrk="1" hangingPunct="1"/>
            <a:r>
              <a:rPr lang="en-US" altLang="en-US"/>
              <a:t>LATHE</a:t>
            </a:r>
          </a:p>
        </p:txBody>
      </p:sp>
      <p:pic>
        <p:nvPicPr>
          <p:cNvPr id="25603" name="Picture 2">
            <a:extLst>
              <a:ext uri="{FF2B5EF4-FFF2-40B4-BE49-F238E27FC236}">
                <a16:creationId xmlns:a16="http://schemas.microsoft.com/office/drawing/2014/main" id="{A00CD75E-105C-4C29-9A9E-3E574D772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229"/>
          <a:stretch>
            <a:fillRect/>
          </a:stretch>
        </p:blipFill>
        <p:spPr bwMode="auto">
          <a:xfrm>
            <a:off x="2009775" y="2427288"/>
            <a:ext cx="2486025"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3">
            <a:extLst>
              <a:ext uri="{FF2B5EF4-FFF2-40B4-BE49-F238E27FC236}">
                <a16:creationId xmlns:a16="http://schemas.microsoft.com/office/drawing/2014/main" id="{BAD347B9-FF91-49BF-A2B0-95934E6C942E}"/>
              </a:ext>
            </a:extLst>
          </p:cNvPr>
          <p:cNvSpPr>
            <a:spLocks noGrp="1" noChangeArrowheads="1"/>
          </p:cNvSpPr>
          <p:nvPr>
            <p:ph type="body" sz="half" idx="1"/>
          </p:nvPr>
        </p:nvSpPr>
        <p:spPr>
          <a:xfrm>
            <a:off x="457200" y="1219200"/>
            <a:ext cx="4103688" cy="4525963"/>
          </a:xfrm>
        </p:spPr>
        <p:txBody>
          <a:bodyPr/>
          <a:lstStyle/>
          <a:p>
            <a:pPr eaLnBrk="1" hangingPunct="1">
              <a:defRPr/>
            </a:pPr>
            <a:r>
              <a:rPr lang="en-US" sz="2800" dirty="0"/>
              <a:t>Makes things ROUND</a:t>
            </a:r>
          </a:p>
          <a:p>
            <a:pPr eaLnBrk="1" hangingPunct="1">
              <a:defRPr/>
            </a:pPr>
            <a:endParaRPr lang="en-US" sz="2800" dirty="0"/>
          </a:p>
          <a:p>
            <a:pPr eaLnBrk="1" hangingPunct="1">
              <a:defRPr/>
            </a:pPr>
            <a:r>
              <a:rPr lang="en-US" sz="2800" dirty="0"/>
              <a:t>Wear </a:t>
            </a:r>
            <a:r>
              <a:rPr lang="en-US" sz="2800" b="1" dirty="0">
                <a:solidFill>
                  <a:srgbClr val="FF0000"/>
                </a:solidFill>
              </a:rPr>
              <a:t>EYE PROTECTION</a:t>
            </a:r>
          </a:p>
          <a:p>
            <a:pPr marL="0" indent="0" eaLnBrk="1" hangingPunct="1">
              <a:buFontTx/>
              <a:buNone/>
              <a:defRPr/>
            </a:pPr>
            <a:endParaRPr lang="en-US" sz="2800" b="1" dirty="0">
              <a:solidFill>
                <a:srgbClr val="FF0000"/>
              </a:solidFill>
            </a:endParaRPr>
          </a:p>
          <a:p>
            <a:pPr eaLnBrk="1" hangingPunct="1">
              <a:defRPr/>
            </a:pPr>
            <a:r>
              <a:rPr lang="en-US" sz="2800" dirty="0"/>
              <a:t>Keep hands, arms, sleeves, hoodie strings  </a:t>
            </a:r>
            <a:r>
              <a:rPr lang="en-US" sz="2800" b="1" dirty="0">
                <a:solidFill>
                  <a:srgbClr val="FF0000"/>
                </a:solidFill>
              </a:rPr>
              <a:t>THE HELL AWAY</a:t>
            </a:r>
            <a:r>
              <a:rPr lang="en-US" sz="2800" dirty="0"/>
              <a:t> from the spinning chuck</a:t>
            </a:r>
          </a:p>
          <a:p>
            <a:pPr eaLnBrk="1" hangingPunct="1">
              <a:defRPr/>
            </a:pPr>
            <a:endParaRPr lang="en-US" sz="2400" dirty="0"/>
          </a:p>
          <a:p>
            <a:pPr eaLnBrk="1" hangingPunct="1">
              <a:defRPr/>
            </a:pPr>
            <a:r>
              <a:rPr lang="en-US" sz="2400" dirty="0"/>
              <a:t>It </a:t>
            </a:r>
            <a:r>
              <a:rPr lang="en-US" sz="2400" b="1" dirty="0">
                <a:solidFill>
                  <a:srgbClr val="FF0000"/>
                </a:solidFill>
              </a:rPr>
              <a:t>WILL</a:t>
            </a:r>
            <a:r>
              <a:rPr lang="en-US" sz="2400" dirty="0"/>
              <a:t> mess you up</a:t>
            </a:r>
          </a:p>
        </p:txBody>
      </p:sp>
      <p:pic>
        <p:nvPicPr>
          <p:cNvPr id="25605" name="Picture 7" descr="Image">
            <a:extLst>
              <a:ext uri="{FF2B5EF4-FFF2-40B4-BE49-F238E27FC236}">
                <a16:creationId xmlns:a16="http://schemas.microsoft.com/office/drawing/2014/main" id="{3D1828AB-24F5-4420-99EE-E0BE83E01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274638"/>
            <a:ext cx="4611687"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7DDEBA-2BB3-4E45-955E-81D75DB70328}"/>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BC63-739B-4576-B407-FE588EB3F28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EC4236C-588F-4CA2-8F3B-AA005DA9C028}"/>
              </a:ext>
            </a:extLst>
          </p:cNvPr>
          <p:cNvSpPr>
            <a:spLocks noGrp="1"/>
          </p:cNvSpPr>
          <p:nvPr>
            <p:ph type="body" sz="half" idx="1"/>
          </p:nvPr>
        </p:nvSpPr>
        <p:spPr/>
        <p:txBody>
          <a:bodyPr/>
          <a:lstStyle/>
          <a:p>
            <a:endParaRPr lang="en-US"/>
          </a:p>
        </p:txBody>
      </p:sp>
      <p:pic>
        <p:nvPicPr>
          <p:cNvPr id="6" name="Content Placeholder 5">
            <a:extLst>
              <a:ext uri="{FF2B5EF4-FFF2-40B4-BE49-F238E27FC236}">
                <a16:creationId xmlns:a16="http://schemas.microsoft.com/office/drawing/2014/main" id="{1AF05148-8E98-473A-97A9-B932E67FDE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1454" y="249472"/>
            <a:ext cx="7681983" cy="6227527"/>
          </a:xfrm>
        </p:spPr>
      </p:pic>
      <p:sp>
        <p:nvSpPr>
          <p:cNvPr id="7" name="Rectangle 6">
            <a:extLst>
              <a:ext uri="{FF2B5EF4-FFF2-40B4-BE49-F238E27FC236}">
                <a16:creationId xmlns:a16="http://schemas.microsoft.com/office/drawing/2014/main" id="{00B2CD47-D44C-4CAF-9A6A-70DEE95ED626}"/>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extLst>
      <p:ext uri="{BB962C8B-B14F-4D97-AF65-F5344CB8AC3E}">
        <p14:creationId xmlns:p14="http://schemas.microsoft.com/office/powerpoint/2010/main" val="3807177652"/>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5207519-CF53-4502-8537-609D8BDA138F}"/>
              </a:ext>
            </a:extLst>
          </p:cNvPr>
          <p:cNvSpPr>
            <a:spLocks noGrp="1"/>
          </p:cNvSpPr>
          <p:nvPr>
            <p:ph type="title"/>
          </p:nvPr>
        </p:nvSpPr>
        <p:spPr/>
        <p:txBody>
          <a:bodyPr/>
          <a:lstStyle/>
          <a:p>
            <a:r>
              <a:rPr lang="en-US" altLang="en-US"/>
              <a:t>LATHE</a:t>
            </a:r>
          </a:p>
        </p:txBody>
      </p:sp>
      <p:sp>
        <p:nvSpPr>
          <p:cNvPr id="26627" name="Text Placeholder 2">
            <a:extLst>
              <a:ext uri="{FF2B5EF4-FFF2-40B4-BE49-F238E27FC236}">
                <a16:creationId xmlns:a16="http://schemas.microsoft.com/office/drawing/2014/main" id="{91C17838-444F-4BD9-82A5-8CD01C254B58}"/>
              </a:ext>
            </a:extLst>
          </p:cNvPr>
          <p:cNvSpPr>
            <a:spLocks noGrp="1"/>
          </p:cNvSpPr>
          <p:nvPr>
            <p:ph type="body" sz="half" idx="1"/>
          </p:nvPr>
        </p:nvSpPr>
        <p:spPr>
          <a:xfrm>
            <a:off x="457200" y="1282700"/>
            <a:ext cx="8229600" cy="4525963"/>
          </a:xfrm>
        </p:spPr>
        <p:txBody>
          <a:bodyPr/>
          <a:lstStyle/>
          <a:p>
            <a:pPr eaLnBrk="1" hangingPunct="1"/>
            <a:r>
              <a:rPr lang="en-US" altLang="en-US" sz="2800" b="1" dirty="0"/>
              <a:t>Be nice to the cutter – take BABY cuts</a:t>
            </a:r>
          </a:p>
          <a:p>
            <a:pPr eaLnBrk="1" hangingPunct="1"/>
            <a:endParaRPr lang="en-US" altLang="en-US" sz="2800" b="1" dirty="0">
              <a:solidFill>
                <a:srgbClr val="FF0000"/>
              </a:solidFill>
            </a:endParaRPr>
          </a:p>
          <a:p>
            <a:pPr eaLnBrk="1" hangingPunct="1"/>
            <a:r>
              <a:rPr lang="en-US" altLang="en-US" sz="2800" b="1" dirty="0">
                <a:solidFill>
                  <a:srgbClr val="FF0000"/>
                </a:solidFill>
              </a:rPr>
              <a:t>NEVER</a:t>
            </a:r>
            <a:r>
              <a:rPr lang="en-US" altLang="en-US" sz="2800" dirty="0"/>
              <a:t> leave the CHUCK KEY in the CHUCK</a:t>
            </a:r>
          </a:p>
          <a:p>
            <a:pPr marL="0" indent="0" eaLnBrk="1" hangingPunct="1">
              <a:buNone/>
            </a:pPr>
            <a:endParaRPr lang="en-CA" altLang="en-US" sz="2800" dirty="0"/>
          </a:p>
          <a:p>
            <a:pPr eaLnBrk="1" hangingPunct="1"/>
            <a:r>
              <a:rPr lang="en-CA" altLang="en-US" sz="2800" dirty="0"/>
              <a:t>Spin the chuck </a:t>
            </a:r>
            <a:r>
              <a:rPr lang="en-CA" altLang="en-US" sz="2800" b="1" dirty="0">
                <a:solidFill>
                  <a:srgbClr val="FF0000"/>
                </a:solidFill>
              </a:rPr>
              <a:t>BY HAND </a:t>
            </a:r>
            <a:r>
              <a:rPr lang="en-CA" altLang="en-US" sz="2800" dirty="0"/>
              <a:t>before you turn it on</a:t>
            </a:r>
          </a:p>
          <a:p>
            <a:pPr eaLnBrk="1" hangingPunct="1"/>
            <a:endParaRPr lang="en-US" altLang="en-US" sz="2800" dirty="0"/>
          </a:p>
          <a:p>
            <a:pPr eaLnBrk="1" hangingPunct="1"/>
            <a:endParaRPr lang="en-US" altLang="en-US" dirty="0"/>
          </a:p>
        </p:txBody>
      </p:sp>
      <p:pic>
        <p:nvPicPr>
          <p:cNvPr id="26629" name="Picture 7" descr="http://www.mysafetylabels.com/img/lg/L/No-Loose-Clothing-Safety-Label-LB-0385.gif">
            <a:extLst>
              <a:ext uri="{FF2B5EF4-FFF2-40B4-BE49-F238E27FC236}">
                <a16:creationId xmlns:a16="http://schemas.microsoft.com/office/drawing/2014/main" id="{C726B98E-DC0F-4728-85C3-61079A194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4176713"/>
            <a:ext cx="5257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2D000FB-AAA8-4DC6-A828-9CEA28C90AC2}"/>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EC18E3E-0C7B-487B-81F4-66C7EFCFC611}"/>
              </a:ext>
            </a:extLst>
          </p:cNvPr>
          <p:cNvSpPr>
            <a:spLocks noGrp="1"/>
          </p:cNvSpPr>
          <p:nvPr>
            <p:ph type="title"/>
          </p:nvPr>
        </p:nvSpPr>
        <p:spPr/>
        <p:txBody>
          <a:bodyPr/>
          <a:lstStyle/>
          <a:p>
            <a:r>
              <a:rPr lang="en-US" altLang="en-US"/>
              <a:t>LATHE</a:t>
            </a:r>
          </a:p>
        </p:txBody>
      </p:sp>
      <p:sp>
        <p:nvSpPr>
          <p:cNvPr id="27651" name="Text Placeholder 2">
            <a:extLst>
              <a:ext uri="{FF2B5EF4-FFF2-40B4-BE49-F238E27FC236}">
                <a16:creationId xmlns:a16="http://schemas.microsoft.com/office/drawing/2014/main" id="{FD5AD3DC-05C3-4A2B-9C05-E2CAF7F8F6D0}"/>
              </a:ext>
            </a:extLst>
          </p:cNvPr>
          <p:cNvSpPr>
            <a:spLocks noGrp="1"/>
          </p:cNvSpPr>
          <p:nvPr>
            <p:ph type="body" sz="half" idx="1"/>
          </p:nvPr>
        </p:nvSpPr>
        <p:spPr>
          <a:xfrm>
            <a:off x="228600" y="1295400"/>
            <a:ext cx="8686800" cy="4525963"/>
          </a:xfrm>
        </p:spPr>
        <p:txBody>
          <a:bodyPr/>
          <a:lstStyle/>
          <a:p>
            <a:pPr eaLnBrk="1" hangingPunct="1"/>
            <a:r>
              <a:rPr lang="en-US" altLang="en-US" sz="2800" dirty="0"/>
              <a:t>Cutter should be ~90° to direction of travel</a:t>
            </a:r>
          </a:p>
          <a:p>
            <a:pPr eaLnBrk="1" hangingPunct="1"/>
            <a:r>
              <a:rPr lang="en-US" altLang="en-US" sz="2800" dirty="0"/>
              <a:t>Cutting tip should be same height as project center</a:t>
            </a:r>
          </a:p>
        </p:txBody>
      </p:sp>
      <p:pic>
        <p:nvPicPr>
          <p:cNvPr id="27652" name="Picture 2">
            <a:extLst>
              <a:ext uri="{FF2B5EF4-FFF2-40B4-BE49-F238E27FC236}">
                <a16:creationId xmlns:a16="http://schemas.microsoft.com/office/drawing/2014/main" id="{BC85C752-FF90-428E-B87E-5BF7F85DD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38" y="2518092"/>
            <a:ext cx="8272575" cy="388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DB59F81-9781-4C73-9A10-6589361DDC48}"/>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2A54D5C-771C-4552-8A3F-3313D421D121}"/>
              </a:ext>
            </a:extLst>
          </p:cNvPr>
          <p:cNvSpPr>
            <a:spLocks noGrp="1"/>
          </p:cNvSpPr>
          <p:nvPr>
            <p:ph type="title"/>
          </p:nvPr>
        </p:nvSpPr>
        <p:spPr/>
        <p:txBody>
          <a:bodyPr/>
          <a:lstStyle/>
          <a:p>
            <a:r>
              <a:rPr lang="en-CA" altLang="en-US" dirty="0"/>
              <a:t>BEHAVIOUR</a:t>
            </a:r>
            <a:endParaRPr lang="en-US" altLang="en-US" dirty="0"/>
          </a:p>
        </p:txBody>
      </p:sp>
      <p:sp>
        <p:nvSpPr>
          <p:cNvPr id="4099" name="Content Placeholder 2">
            <a:extLst>
              <a:ext uri="{FF2B5EF4-FFF2-40B4-BE49-F238E27FC236}">
                <a16:creationId xmlns:a16="http://schemas.microsoft.com/office/drawing/2014/main" id="{838313CF-AE50-4188-95CB-060A4EA989B7}"/>
              </a:ext>
            </a:extLst>
          </p:cNvPr>
          <p:cNvSpPr>
            <a:spLocks noGrp="1"/>
          </p:cNvSpPr>
          <p:nvPr>
            <p:ph idx="1"/>
          </p:nvPr>
        </p:nvSpPr>
        <p:spPr/>
        <p:txBody>
          <a:bodyPr/>
          <a:lstStyle/>
          <a:p>
            <a:pPr>
              <a:defRPr/>
            </a:pPr>
            <a:r>
              <a:rPr lang="en-CA" altLang="en-US" dirty="0"/>
              <a:t>NO UNNECESSARY NOISE	</a:t>
            </a:r>
          </a:p>
          <a:p>
            <a:pPr lvl="1">
              <a:defRPr/>
            </a:pPr>
            <a:r>
              <a:rPr lang="en-CA" altLang="en-US" dirty="0"/>
              <a:t>We need to hear what’s going on</a:t>
            </a:r>
          </a:p>
          <a:p>
            <a:pPr lvl="1">
              <a:defRPr/>
            </a:pPr>
            <a:r>
              <a:rPr lang="en-CA" altLang="en-US" dirty="0"/>
              <a:t>Machines: “good” sounds and “bad” sounds</a:t>
            </a:r>
          </a:p>
          <a:p>
            <a:pPr marL="0" indent="0" algn="ctr">
              <a:buNone/>
              <a:defRPr/>
            </a:pPr>
            <a:endParaRPr lang="en-CA" altLang="en-US" dirty="0"/>
          </a:p>
          <a:p>
            <a:pPr>
              <a:defRPr/>
            </a:pPr>
            <a:r>
              <a:rPr lang="en-CA" altLang="en-US" dirty="0"/>
              <a:t>PAY ATTENTION TO OTHERS</a:t>
            </a:r>
          </a:p>
          <a:p>
            <a:pPr lvl="1">
              <a:defRPr/>
            </a:pPr>
            <a:r>
              <a:rPr lang="en-CA" altLang="en-US" dirty="0"/>
              <a:t>They might not pay attention to you</a:t>
            </a:r>
          </a:p>
        </p:txBody>
      </p:sp>
      <p:sp>
        <p:nvSpPr>
          <p:cNvPr id="4" name="Rectangle 3">
            <a:extLst>
              <a:ext uri="{FF2B5EF4-FFF2-40B4-BE49-F238E27FC236}">
                <a16:creationId xmlns:a16="http://schemas.microsoft.com/office/drawing/2014/main" id="{63A08AB3-0DFD-4A6B-9D3B-3C2222494902}"/>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E8EE8B5-AD0D-48AF-8CD9-2510E0F88CDF}"/>
              </a:ext>
            </a:extLst>
          </p:cNvPr>
          <p:cNvSpPr>
            <a:spLocks noGrp="1" noChangeArrowheads="1"/>
          </p:cNvSpPr>
          <p:nvPr>
            <p:ph type="title"/>
          </p:nvPr>
        </p:nvSpPr>
        <p:spPr/>
        <p:txBody>
          <a:bodyPr/>
          <a:lstStyle/>
          <a:p>
            <a:pPr eaLnBrk="1" hangingPunct="1"/>
            <a:r>
              <a:rPr lang="en-US" altLang="en-US"/>
              <a:t>MILLING MACHINE</a:t>
            </a:r>
          </a:p>
        </p:txBody>
      </p:sp>
      <p:pic>
        <p:nvPicPr>
          <p:cNvPr id="28675" name="Picture 2">
            <a:extLst>
              <a:ext uri="{FF2B5EF4-FFF2-40B4-BE49-F238E27FC236}">
                <a16:creationId xmlns:a16="http://schemas.microsoft.com/office/drawing/2014/main" id="{E62B3785-3264-49B0-A261-97006CAB7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229"/>
          <a:stretch>
            <a:fillRect/>
          </a:stretch>
        </p:blipFill>
        <p:spPr bwMode="auto">
          <a:xfrm>
            <a:off x="609600" y="4114800"/>
            <a:ext cx="37655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7">
            <a:extLst>
              <a:ext uri="{FF2B5EF4-FFF2-40B4-BE49-F238E27FC236}">
                <a16:creationId xmlns:a16="http://schemas.microsoft.com/office/drawing/2014/main" id="{F9ABBECB-D4AD-4BF5-B366-06FA73A1502D}"/>
              </a:ext>
            </a:extLst>
          </p:cNvPr>
          <p:cNvSpPr>
            <a:spLocks noGrp="1" noChangeArrowheads="1"/>
          </p:cNvSpPr>
          <p:nvPr>
            <p:ph type="body" idx="4294967295"/>
          </p:nvPr>
        </p:nvSpPr>
        <p:spPr>
          <a:xfrm>
            <a:off x="457200" y="1524000"/>
            <a:ext cx="5105400" cy="4525963"/>
          </a:xfrm>
        </p:spPr>
        <p:txBody>
          <a:bodyPr/>
          <a:lstStyle/>
          <a:p>
            <a:pPr eaLnBrk="1" hangingPunct="1"/>
            <a:r>
              <a:rPr lang="en-US" altLang="en-US" sz="2800" dirty="0"/>
              <a:t>Makes things FLAT</a:t>
            </a:r>
          </a:p>
          <a:p>
            <a:pPr eaLnBrk="1" hangingPunct="1"/>
            <a:endParaRPr lang="en-US" altLang="en-US" sz="2800" dirty="0"/>
          </a:p>
          <a:p>
            <a:pPr eaLnBrk="1" hangingPunct="1"/>
            <a:r>
              <a:rPr lang="en-US" altLang="en-US" sz="2800" dirty="0"/>
              <a:t>Wear </a:t>
            </a:r>
            <a:r>
              <a:rPr lang="en-US" altLang="en-US" sz="2800" b="1" dirty="0">
                <a:solidFill>
                  <a:srgbClr val="FF0000"/>
                </a:solidFill>
              </a:rPr>
              <a:t>EYE PROTECTION</a:t>
            </a:r>
          </a:p>
          <a:p>
            <a:pPr eaLnBrk="1" hangingPunct="1"/>
            <a:endParaRPr lang="en-US" altLang="en-US" sz="2800" dirty="0"/>
          </a:p>
          <a:p>
            <a:pPr eaLnBrk="1" hangingPunct="1"/>
            <a:endParaRPr lang="en-US" altLang="en-US" sz="2800" dirty="0"/>
          </a:p>
          <a:p>
            <a:pPr eaLnBrk="1" hangingPunct="1"/>
            <a:endParaRPr lang="en-US" altLang="en-US" sz="2400" dirty="0"/>
          </a:p>
        </p:txBody>
      </p:sp>
      <p:pic>
        <p:nvPicPr>
          <p:cNvPr id="28677" name="Picture 6" descr="D:\My Documents\My Files\My Pictures\DSC00751 (Small).JPG">
            <a:extLst>
              <a:ext uri="{FF2B5EF4-FFF2-40B4-BE49-F238E27FC236}">
                <a16:creationId xmlns:a16="http://schemas.microsoft.com/office/drawing/2014/main" id="{97371F48-FA14-4556-AAA1-7D9A0EBD2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1524000"/>
            <a:ext cx="35956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9964545-688C-420E-AE7D-A6B028BDB2D8}"/>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489A7FA-07D0-4071-9CA2-BCAAEDBFF03C}"/>
              </a:ext>
            </a:extLst>
          </p:cNvPr>
          <p:cNvSpPr>
            <a:spLocks noGrp="1"/>
          </p:cNvSpPr>
          <p:nvPr>
            <p:ph type="title"/>
          </p:nvPr>
        </p:nvSpPr>
        <p:spPr/>
        <p:txBody>
          <a:bodyPr/>
          <a:lstStyle/>
          <a:p>
            <a:r>
              <a:rPr lang="en-US" altLang="en-US"/>
              <a:t>MILLING MACHINE</a:t>
            </a:r>
          </a:p>
        </p:txBody>
      </p:sp>
      <p:sp>
        <p:nvSpPr>
          <p:cNvPr id="29699" name="Content Placeholder 2">
            <a:extLst>
              <a:ext uri="{FF2B5EF4-FFF2-40B4-BE49-F238E27FC236}">
                <a16:creationId xmlns:a16="http://schemas.microsoft.com/office/drawing/2014/main" id="{3E58A5B4-420A-40F0-8888-626048E8006C}"/>
              </a:ext>
            </a:extLst>
          </p:cNvPr>
          <p:cNvSpPr>
            <a:spLocks noGrp="1"/>
          </p:cNvSpPr>
          <p:nvPr>
            <p:ph idx="1"/>
          </p:nvPr>
        </p:nvSpPr>
        <p:spPr>
          <a:xfrm>
            <a:off x="457200" y="1600200"/>
            <a:ext cx="4919663" cy="4525963"/>
          </a:xfrm>
        </p:spPr>
        <p:txBody>
          <a:bodyPr/>
          <a:lstStyle/>
          <a:p>
            <a:pPr eaLnBrk="1" hangingPunct="1"/>
            <a:r>
              <a:rPr lang="en-US" altLang="en-US" sz="2800" dirty="0"/>
              <a:t>Material </a:t>
            </a:r>
            <a:r>
              <a:rPr lang="en-US" altLang="en-US" sz="2800" b="1" dirty="0">
                <a:solidFill>
                  <a:srgbClr val="FF0000"/>
                </a:solidFill>
              </a:rPr>
              <a:t>MUST</a:t>
            </a:r>
            <a:r>
              <a:rPr lang="en-US" altLang="en-US" sz="2800" dirty="0"/>
              <a:t> be </a:t>
            </a:r>
            <a:r>
              <a:rPr lang="en-US" altLang="en-US" sz="2800" b="1" dirty="0">
                <a:solidFill>
                  <a:srgbClr val="FF0000"/>
                </a:solidFill>
              </a:rPr>
              <a:t>WELL CLAMPED</a:t>
            </a:r>
          </a:p>
          <a:p>
            <a:pPr eaLnBrk="1" hangingPunct="1"/>
            <a:endParaRPr lang="en-US" altLang="en-US" sz="2800" dirty="0"/>
          </a:p>
          <a:p>
            <a:pPr eaLnBrk="1" hangingPunct="1"/>
            <a:r>
              <a:rPr lang="en-US" altLang="en-US" sz="2800" dirty="0"/>
              <a:t>Keep hands, arms, sleeves, hoodie strings </a:t>
            </a:r>
            <a:r>
              <a:rPr lang="en-US" altLang="en-US" sz="2800" b="1" dirty="0">
                <a:solidFill>
                  <a:srgbClr val="FF0000"/>
                </a:solidFill>
              </a:rPr>
              <a:t>THE HELL AWAY</a:t>
            </a:r>
            <a:r>
              <a:rPr lang="en-US" altLang="en-US" sz="2800" dirty="0"/>
              <a:t> from the spinning cutter</a:t>
            </a:r>
          </a:p>
          <a:p>
            <a:pPr lvl="1" eaLnBrk="1" hangingPunct="1"/>
            <a:endParaRPr lang="en-US" altLang="en-US" sz="2400" dirty="0"/>
          </a:p>
          <a:p>
            <a:pPr lvl="1" eaLnBrk="1" hangingPunct="1"/>
            <a:r>
              <a:rPr lang="en-US" altLang="en-US" sz="2400" dirty="0"/>
              <a:t>It </a:t>
            </a:r>
            <a:r>
              <a:rPr lang="en-US" altLang="en-US" sz="2400" b="1" dirty="0">
                <a:solidFill>
                  <a:srgbClr val="FF0000"/>
                </a:solidFill>
              </a:rPr>
              <a:t>WILL </a:t>
            </a:r>
            <a:r>
              <a:rPr lang="en-US" altLang="en-US" sz="2400" dirty="0"/>
              <a:t>mess you up</a:t>
            </a:r>
            <a:endParaRPr lang="en-US" altLang="en-US" dirty="0"/>
          </a:p>
        </p:txBody>
      </p:sp>
      <p:sp>
        <p:nvSpPr>
          <p:cNvPr id="4" name="Rectangle 3">
            <a:extLst>
              <a:ext uri="{FF2B5EF4-FFF2-40B4-BE49-F238E27FC236}">
                <a16:creationId xmlns:a16="http://schemas.microsoft.com/office/drawing/2014/main" id="{A783AE11-62DC-43D7-94AD-C5A620D70C3E}"/>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pic>
        <p:nvPicPr>
          <p:cNvPr id="5" name="Picture 6" descr="D:\My Documents\My Files\My Pictures\DSC00751 (Small).JPG">
            <a:extLst>
              <a:ext uri="{FF2B5EF4-FFF2-40B4-BE49-F238E27FC236}">
                <a16:creationId xmlns:a16="http://schemas.microsoft.com/office/drawing/2014/main" id="{B5C4BA74-F060-44A6-9AEF-0DE1006B5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63" y="1524000"/>
            <a:ext cx="35956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A2AE23B-9D36-496C-A420-44AABCDA62C5}"/>
              </a:ext>
            </a:extLst>
          </p:cNvPr>
          <p:cNvSpPr>
            <a:spLocks noGrp="1"/>
          </p:cNvSpPr>
          <p:nvPr>
            <p:ph type="title"/>
          </p:nvPr>
        </p:nvSpPr>
        <p:spPr/>
        <p:txBody>
          <a:bodyPr/>
          <a:lstStyle/>
          <a:p>
            <a:r>
              <a:rPr lang="en-US" altLang="en-US"/>
              <a:t>MILLING MACHINE</a:t>
            </a:r>
          </a:p>
        </p:txBody>
      </p:sp>
      <p:sp>
        <p:nvSpPr>
          <p:cNvPr id="30723" name="Content Placeholder 2">
            <a:extLst>
              <a:ext uri="{FF2B5EF4-FFF2-40B4-BE49-F238E27FC236}">
                <a16:creationId xmlns:a16="http://schemas.microsoft.com/office/drawing/2014/main" id="{24587A11-ECFE-4300-B130-8D123A508621}"/>
              </a:ext>
            </a:extLst>
          </p:cNvPr>
          <p:cNvSpPr>
            <a:spLocks noGrp="1"/>
          </p:cNvSpPr>
          <p:nvPr>
            <p:ph idx="1"/>
          </p:nvPr>
        </p:nvSpPr>
        <p:spPr>
          <a:xfrm>
            <a:off x="304800" y="1600200"/>
            <a:ext cx="8610600" cy="4525963"/>
          </a:xfrm>
        </p:spPr>
        <p:txBody>
          <a:bodyPr/>
          <a:lstStyle/>
          <a:p>
            <a:pPr eaLnBrk="1" hangingPunct="1"/>
            <a:r>
              <a:rPr lang="en-US" altLang="en-US" sz="2600" dirty="0"/>
              <a:t>Cut </a:t>
            </a:r>
            <a:r>
              <a:rPr lang="en-US" altLang="en-US" sz="2600" b="1" dirty="0">
                <a:solidFill>
                  <a:srgbClr val="FF0000"/>
                </a:solidFill>
              </a:rPr>
              <a:t>AGAINST</a:t>
            </a:r>
            <a:r>
              <a:rPr lang="en-US" altLang="en-US" sz="2600" b="1" dirty="0"/>
              <a:t> </a:t>
            </a:r>
            <a:r>
              <a:rPr lang="en-US" altLang="en-US" sz="2600" dirty="0"/>
              <a:t>the rotation of the cutter</a:t>
            </a:r>
          </a:p>
          <a:p>
            <a:pPr eaLnBrk="1" hangingPunct="1"/>
            <a:endParaRPr lang="en-US" altLang="en-US" sz="2600" dirty="0"/>
          </a:p>
          <a:p>
            <a:pPr eaLnBrk="1" hangingPunct="1"/>
            <a:r>
              <a:rPr lang="en-US" altLang="en-US" sz="2600" dirty="0"/>
              <a:t>Be nice to the cutter – take light cuts (Chip </a:t>
            </a:r>
            <a:r>
              <a:rPr lang="en-US" altLang="en-US" sz="2600" dirty="0" err="1"/>
              <a:t>Colour</a:t>
            </a:r>
            <a:r>
              <a:rPr lang="en-US" altLang="en-US" sz="2600" dirty="0"/>
              <a:t>!)</a:t>
            </a:r>
          </a:p>
        </p:txBody>
      </p:sp>
      <p:pic>
        <p:nvPicPr>
          <p:cNvPr id="30724" name="Picture 8" descr="http://www.sperdvac.org/cutting_speeds_and_feeds/tool_conventional_milling.jpg">
            <a:extLst>
              <a:ext uri="{FF2B5EF4-FFF2-40B4-BE49-F238E27FC236}">
                <a16:creationId xmlns:a16="http://schemas.microsoft.com/office/drawing/2014/main" id="{CFFB270E-B1CF-42B6-A028-FE75259B5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124200"/>
            <a:ext cx="4792663"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5B38A4F-B093-427D-9939-E7C6B7ECF5EA}"/>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B5C9-441D-0A77-DDDE-C643674C560A}"/>
              </a:ext>
            </a:extLst>
          </p:cNvPr>
          <p:cNvSpPr>
            <a:spLocks noGrp="1"/>
          </p:cNvSpPr>
          <p:nvPr>
            <p:ph type="title"/>
          </p:nvPr>
        </p:nvSpPr>
        <p:spPr/>
        <p:txBody>
          <a:bodyPr/>
          <a:lstStyle/>
          <a:p>
            <a:r>
              <a:rPr lang="en-US" dirty="0"/>
              <a:t>BLACKSMITH FORGE</a:t>
            </a:r>
          </a:p>
        </p:txBody>
      </p:sp>
      <p:sp>
        <p:nvSpPr>
          <p:cNvPr id="3" name="Content Placeholder 2">
            <a:extLst>
              <a:ext uri="{FF2B5EF4-FFF2-40B4-BE49-F238E27FC236}">
                <a16:creationId xmlns:a16="http://schemas.microsoft.com/office/drawing/2014/main" id="{DAF453FE-A68F-0F5B-D376-826DF3A90FB8}"/>
              </a:ext>
            </a:extLst>
          </p:cNvPr>
          <p:cNvSpPr>
            <a:spLocks noGrp="1"/>
          </p:cNvSpPr>
          <p:nvPr>
            <p:ph idx="1"/>
          </p:nvPr>
        </p:nvSpPr>
        <p:spPr>
          <a:xfrm>
            <a:off x="457200" y="1600200"/>
            <a:ext cx="8225725" cy="4525963"/>
          </a:xfrm>
        </p:spPr>
        <p:txBody>
          <a:bodyPr/>
          <a:lstStyle/>
          <a:p>
            <a:r>
              <a:rPr lang="en-US" b="1" dirty="0">
                <a:solidFill>
                  <a:srgbClr val="FF0000"/>
                </a:solidFill>
              </a:rPr>
              <a:t>HOT!</a:t>
            </a:r>
          </a:p>
          <a:p>
            <a:r>
              <a:rPr lang="en-US" b="1" dirty="0">
                <a:solidFill>
                  <a:srgbClr val="FF0000"/>
                </a:solidFill>
              </a:rPr>
              <a:t>FACE SHIELD!</a:t>
            </a:r>
          </a:p>
          <a:p>
            <a:r>
              <a:rPr lang="en-US" b="1" dirty="0">
                <a:solidFill>
                  <a:srgbClr val="FF0000"/>
                </a:solidFill>
              </a:rPr>
              <a:t>EAR PROTECTION!</a:t>
            </a:r>
          </a:p>
          <a:p>
            <a:r>
              <a:rPr lang="en-US" b="1" dirty="0">
                <a:solidFill>
                  <a:srgbClr val="FF0000"/>
                </a:solidFill>
              </a:rPr>
              <a:t>LEATHER GLOVES!</a:t>
            </a:r>
          </a:p>
          <a:p>
            <a:r>
              <a:rPr lang="en-US" b="1" dirty="0">
                <a:solidFill>
                  <a:srgbClr val="FF0000"/>
                </a:solidFill>
              </a:rPr>
              <a:t>LEATHER JACKET</a:t>
            </a:r>
          </a:p>
          <a:p>
            <a:r>
              <a:rPr lang="en-US" b="1" dirty="0">
                <a:solidFill>
                  <a:srgbClr val="FF0000"/>
                </a:solidFill>
              </a:rPr>
              <a:t>BRAINS</a:t>
            </a:r>
          </a:p>
          <a:p>
            <a:pPr lvl="1"/>
            <a:r>
              <a:rPr lang="en-US" b="1" i="1" dirty="0">
                <a:solidFill>
                  <a:srgbClr val="FF0000"/>
                </a:solidFill>
              </a:rPr>
              <a:t>There’s a </a:t>
            </a:r>
            <a:r>
              <a:rPr lang="en-US" b="1" i="1">
                <a:solidFill>
                  <a:srgbClr val="FF0000"/>
                </a:solidFill>
              </a:rPr>
              <a:t>story behind </a:t>
            </a:r>
            <a:r>
              <a:rPr lang="en-US" b="1" i="1" dirty="0">
                <a:solidFill>
                  <a:srgbClr val="FF0000"/>
                </a:solidFill>
              </a:rPr>
              <a:t>that….</a:t>
            </a:r>
          </a:p>
        </p:txBody>
      </p:sp>
      <p:pic>
        <p:nvPicPr>
          <p:cNvPr id="5" name="Picture 4">
            <a:extLst>
              <a:ext uri="{FF2B5EF4-FFF2-40B4-BE49-F238E27FC236}">
                <a16:creationId xmlns:a16="http://schemas.microsoft.com/office/drawing/2014/main" id="{24992F94-6130-03ED-7645-8775F9C70866}"/>
              </a:ext>
            </a:extLst>
          </p:cNvPr>
          <p:cNvPicPr>
            <a:picLocks noChangeAspect="1"/>
          </p:cNvPicPr>
          <p:nvPr/>
        </p:nvPicPr>
        <p:blipFill>
          <a:blip r:embed="rId2"/>
          <a:stretch>
            <a:fillRect/>
          </a:stretch>
        </p:blipFill>
        <p:spPr>
          <a:xfrm>
            <a:off x="5029200" y="2347119"/>
            <a:ext cx="3848564" cy="2163761"/>
          </a:xfrm>
          <a:prstGeom prst="rect">
            <a:avLst/>
          </a:prstGeom>
        </p:spPr>
      </p:pic>
    </p:spTree>
    <p:extLst>
      <p:ext uri="{BB962C8B-B14F-4D97-AF65-F5344CB8AC3E}">
        <p14:creationId xmlns:p14="http://schemas.microsoft.com/office/powerpoint/2010/main" val="2137002971"/>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22FA-3BE0-E7EA-7980-E3B6796C4A6F}"/>
              </a:ext>
            </a:extLst>
          </p:cNvPr>
          <p:cNvSpPr>
            <a:spLocks noGrp="1"/>
          </p:cNvSpPr>
          <p:nvPr>
            <p:ph type="title"/>
          </p:nvPr>
        </p:nvSpPr>
        <p:spPr/>
        <p:txBody>
          <a:bodyPr/>
          <a:lstStyle/>
          <a:p>
            <a:endParaRPr lang="en-US"/>
          </a:p>
        </p:txBody>
      </p:sp>
      <p:pic>
        <p:nvPicPr>
          <p:cNvPr id="4" name="Online Media 3" title="HOW TO Start the Johnson Forge">
            <a:hlinkClick r:id="" action="ppaction://media"/>
            <a:extLst>
              <a:ext uri="{FF2B5EF4-FFF2-40B4-BE49-F238E27FC236}">
                <a16:creationId xmlns:a16="http://schemas.microsoft.com/office/drawing/2014/main" id="{E553E5E7-CFFF-C060-1FE3-35454DB02B33}"/>
              </a:ext>
            </a:extLst>
          </p:cNvPr>
          <p:cNvPicPr>
            <a:picLocks noGrp="1" noRot="1" noChangeAspect="1"/>
          </p:cNvPicPr>
          <p:nvPr>
            <p:ph idx="1"/>
            <a:videoFile r:link="rId1"/>
          </p:nvPr>
        </p:nvPicPr>
        <p:blipFill>
          <a:blip r:embed="rId3"/>
          <a:stretch>
            <a:fillRect/>
          </a:stretch>
        </p:blipFill>
        <p:spPr>
          <a:xfrm>
            <a:off x="566737" y="1166018"/>
            <a:ext cx="8010525" cy="4525963"/>
          </a:xfrm>
          <a:prstGeom prst="rect">
            <a:avLst/>
          </a:prstGeom>
        </p:spPr>
      </p:pic>
    </p:spTree>
    <p:extLst>
      <p:ext uri="{BB962C8B-B14F-4D97-AF65-F5344CB8AC3E}">
        <p14:creationId xmlns:p14="http://schemas.microsoft.com/office/powerpoint/2010/main" val="30784567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48D1E5A-8A5E-411D-9FAE-3B7D2D8417B0}"/>
              </a:ext>
            </a:extLst>
          </p:cNvPr>
          <p:cNvSpPr>
            <a:spLocks noGrp="1"/>
          </p:cNvSpPr>
          <p:nvPr>
            <p:ph type="title"/>
          </p:nvPr>
        </p:nvSpPr>
        <p:spPr/>
        <p:txBody>
          <a:bodyPr/>
          <a:lstStyle/>
          <a:p>
            <a:r>
              <a:rPr lang="en-CA" altLang="en-US"/>
              <a:t>ATTIRE</a:t>
            </a:r>
            <a:endParaRPr lang="en-US" altLang="en-US"/>
          </a:p>
        </p:txBody>
      </p:sp>
      <p:sp>
        <p:nvSpPr>
          <p:cNvPr id="3" name="Content Placeholder 2">
            <a:extLst>
              <a:ext uri="{FF2B5EF4-FFF2-40B4-BE49-F238E27FC236}">
                <a16:creationId xmlns:a16="http://schemas.microsoft.com/office/drawing/2014/main" id="{60475BD9-1821-453B-A930-A9F201927E60}"/>
              </a:ext>
            </a:extLst>
          </p:cNvPr>
          <p:cNvSpPr>
            <a:spLocks noGrp="1"/>
          </p:cNvSpPr>
          <p:nvPr>
            <p:ph idx="1"/>
          </p:nvPr>
        </p:nvSpPr>
        <p:spPr>
          <a:xfrm>
            <a:off x="457200" y="1295400"/>
            <a:ext cx="8229600" cy="4525963"/>
          </a:xfrm>
        </p:spPr>
        <p:txBody>
          <a:bodyPr/>
          <a:lstStyle/>
          <a:p>
            <a:pPr>
              <a:defRPr/>
            </a:pPr>
            <a:r>
              <a:rPr lang="en-US" altLang="en-US" dirty="0"/>
              <a:t>NO JEWELRY</a:t>
            </a:r>
          </a:p>
          <a:p>
            <a:pPr lvl="1">
              <a:defRPr/>
            </a:pPr>
            <a:r>
              <a:rPr lang="en-CA" altLang="en-US" dirty="0"/>
              <a:t>Rings, bracelets, necklaces,</a:t>
            </a:r>
          </a:p>
          <a:p>
            <a:pPr marL="457200" lvl="1" indent="0">
              <a:buFontTx/>
              <a:buNone/>
              <a:defRPr/>
            </a:pPr>
            <a:r>
              <a:rPr lang="en-CA" altLang="en-US" dirty="0"/>
              <a:t>   ties, etc.</a:t>
            </a:r>
            <a:endParaRPr lang="en-US" altLang="en-US" dirty="0"/>
          </a:p>
          <a:p>
            <a:pPr>
              <a:defRPr/>
            </a:pPr>
            <a:endParaRPr lang="en-US" altLang="en-US" dirty="0"/>
          </a:p>
          <a:p>
            <a:pPr>
              <a:defRPr/>
            </a:pPr>
            <a:r>
              <a:rPr lang="en-US" altLang="en-US" dirty="0"/>
              <a:t>NO LOOSE CLOTHING</a:t>
            </a:r>
          </a:p>
          <a:p>
            <a:pPr lvl="1">
              <a:defRPr/>
            </a:pPr>
            <a:r>
              <a:rPr lang="en-CA" altLang="en-US" dirty="0"/>
              <a:t>Hoodie strings, baggy clothes, earphones, </a:t>
            </a:r>
            <a:r>
              <a:rPr lang="en-CA" altLang="en-US" dirty="0" err="1"/>
              <a:t>etc</a:t>
            </a:r>
            <a:endParaRPr lang="en-US" altLang="en-US" dirty="0"/>
          </a:p>
        </p:txBody>
      </p:sp>
      <p:pic>
        <p:nvPicPr>
          <p:cNvPr id="5124" name="Picture 7" descr="http://www.mysafetylabels.com/img/lg/L/No-Loose-Clothing-Safety-Label-LB-0385.gif">
            <a:extLst>
              <a:ext uri="{FF2B5EF4-FFF2-40B4-BE49-F238E27FC236}">
                <a16:creationId xmlns:a16="http://schemas.microsoft.com/office/drawing/2014/main" id="{A3FAAF9C-91FA-4677-90AC-D32EFF2BD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7063" y="5105400"/>
            <a:ext cx="34369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20DA9B6-9A6C-460B-AB13-3B621033439F}"/>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2DF58EA-9538-4E50-A403-07BA18B44E86}"/>
              </a:ext>
            </a:extLst>
          </p:cNvPr>
          <p:cNvSpPr>
            <a:spLocks noGrp="1"/>
          </p:cNvSpPr>
          <p:nvPr>
            <p:ph type="title"/>
          </p:nvPr>
        </p:nvSpPr>
        <p:spPr/>
        <p:txBody>
          <a:bodyPr/>
          <a:lstStyle/>
          <a:p>
            <a:r>
              <a:rPr lang="en-US" altLang="en-US"/>
              <a:t>ATTIRE</a:t>
            </a:r>
          </a:p>
        </p:txBody>
      </p:sp>
      <p:sp>
        <p:nvSpPr>
          <p:cNvPr id="3" name="Content Placeholder 2">
            <a:extLst>
              <a:ext uri="{FF2B5EF4-FFF2-40B4-BE49-F238E27FC236}">
                <a16:creationId xmlns:a16="http://schemas.microsoft.com/office/drawing/2014/main" id="{3FD72749-FF86-49B5-94DD-73D33FC01DDB}"/>
              </a:ext>
            </a:extLst>
          </p:cNvPr>
          <p:cNvSpPr>
            <a:spLocks noGrp="1"/>
          </p:cNvSpPr>
          <p:nvPr>
            <p:ph idx="1"/>
          </p:nvPr>
        </p:nvSpPr>
        <p:spPr/>
        <p:txBody>
          <a:bodyPr/>
          <a:lstStyle/>
          <a:p>
            <a:pPr>
              <a:defRPr/>
            </a:pPr>
            <a:r>
              <a:rPr lang="en-US" altLang="en-US" dirty="0"/>
              <a:t>NO LONG HAIR</a:t>
            </a:r>
          </a:p>
          <a:p>
            <a:pPr lvl="1">
              <a:defRPr/>
            </a:pPr>
            <a:r>
              <a:rPr lang="en-CA" altLang="en-US" dirty="0"/>
              <a:t>Tie it back</a:t>
            </a:r>
          </a:p>
          <a:p>
            <a:pPr>
              <a:defRPr/>
            </a:pPr>
            <a:endParaRPr lang="en-CA" altLang="en-US" dirty="0"/>
          </a:p>
          <a:p>
            <a:pPr>
              <a:defRPr/>
            </a:pPr>
            <a:r>
              <a:rPr lang="en-CA" altLang="en-US" dirty="0"/>
              <a:t>WEAR NATURAL FIBER</a:t>
            </a:r>
          </a:p>
          <a:p>
            <a:pPr marL="0" indent="0">
              <a:buFontTx/>
              <a:buNone/>
              <a:defRPr/>
            </a:pPr>
            <a:r>
              <a:rPr lang="en-CA" altLang="en-US" dirty="0"/>
              <a:t>   CLOTHING</a:t>
            </a:r>
          </a:p>
          <a:p>
            <a:pPr lvl="1">
              <a:defRPr/>
            </a:pPr>
            <a:r>
              <a:rPr lang="en-CA" altLang="en-US" dirty="0"/>
              <a:t>Cotton, leather, etc.</a:t>
            </a:r>
            <a:endParaRPr lang="en-US" dirty="0"/>
          </a:p>
        </p:txBody>
      </p:sp>
      <p:pic>
        <p:nvPicPr>
          <p:cNvPr id="6148" name="Picture 5" descr="http://www.tc.gc.ca/media/images/marinesafety/image113.gif">
            <a:extLst>
              <a:ext uri="{FF2B5EF4-FFF2-40B4-BE49-F238E27FC236}">
                <a16:creationId xmlns:a16="http://schemas.microsoft.com/office/drawing/2014/main" id="{F8F60FA3-B1EC-4E71-986C-087CC7C10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7638"/>
            <a:ext cx="3100388"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52D14BA-9D4E-4EC1-ACD1-A894AF4D3786}"/>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4023AB0-C4FA-4F1A-814B-A0E86AADD988}"/>
              </a:ext>
            </a:extLst>
          </p:cNvPr>
          <p:cNvSpPr>
            <a:spLocks noGrp="1"/>
          </p:cNvSpPr>
          <p:nvPr>
            <p:ph type="title"/>
          </p:nvPr>
        </p:nvSpPr>
        <p:spPr/>
        <p:txBody>
          <a:bodyPr/>
          <a:lstStyle/>
          <a:p>
            <a:r>
              <a:rPr lang="en-CA" altLang="en-US"/>
              <a:t>PROCEDURAL</a:t>
            </a:r>
            <a:endParaRPr lang="en-US" altLang="en-US"/>
          </a:p>
        </p:txBody>
      </p:sp>
      <p:sp>
        <p:nvSpPr>
          <p:cNvPr id="3" name="Content Placeholder 2">
            <a:extLst>
              <a:ext uri="{FF2B5EF4-FFF2-40B4-BE49-F238E27FC236}">
                <a16:creationId xmlns:a16="http://schemas.microsoft.com/office/drawing/2014/main" id="{56CF8424-1E27-4C09-A078-2B36DE2348FF}"/>
              </a:ext>
            </a:extLst>
          </p:cNvPr>
          <p:cNvSpPr>
            <a:spLocks noGrp="1"/>
          </p:cNvSpPr>
          <p:nvPr>
            <p:ph idx="1"/>
          </p:nvPr>
        </p:nvSpPr>
        <p:spPr/>
        <p:txBody>
          <a:bodyPr/>
          <a:lstStyle/>
          <a:p>
            <a:r>
              <a:rPr lang="en-US" altLang="en-US" dirty="0"/>
              <a:t>WORK CLEAN &amp; HELP CLEAN</a:t>
            </a:r>
          </a:p>
          <a:p>
            <a:pPr lvl="1"/>
            <a:r>
              <a:rPr lang="en-US" altLang="en-US" dirty="0"/>
              <a:t>A clean shop is a safe shop</a:t>
            </a:r>
            <a:endParaRPr lang="en-CA" altLang="en-US" dirty="0"/>
          </a:p>
          <a:p>
            <a:endParaRPr lang="en-CA" altLang="en-US" dirty="0"/>
          </a:p>
          <a:p>
            <a:r>
              <a:rPr lang="en-CA" altLang="en-US" dirty="0"/>
              <a:t>NO DISTRACTIONS</a:t>
            </a:r>
          </a:p>
          <a:p>
            <a:pPr lvl="1"/>
            <a:r>
              <a:rPr lang="en-CA" altLang="en-US" dirty="0"/>
              <a:t>iPod, daydreaming, under influence of…?</a:t>
            </a:r>
          </a:p>
        </p:txBody>
      </p:sp>
      <p:pic>
        <p:nvPicPr>
          <p:cNvPr id="7172" name="Picture 6">
            <a:extLst>
              <a:ext uri="{FF2B5EF4-FFF2-40B4-BE49-F238E27FC236}">
                <a16:creationId xmlns:a16="http://schemas.microsoft.com/office/drawing/2014/main" id="{906E5C66-E933-4776-9378-A04CC9773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a:extLst>
              <a:ext uri="{FF2B5EF4-FFF2-40B4-BE49-F238E27FC236}">
                <a16:creationId xmlns:a16="http://schemas.microsoft.com/office/drawing/2014/main" id="{9414F2AD-D2A2-42D3-B726-EF24687B8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BB30178-D2C8-4472-A6E9-4915576A5A5F}"/>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78AB5CD-E79C-4820-AE4D-9B7653B3623E}"/>
              </a:ext>
            </a:extLst>
          </p:cNvPr>
          <p:cNvSpPr>
            <a:spLocks noGrp="1"/>
          </p:cNvSpPr>
          <p:nvPr>
            <p:ph type="title"/>
          </p:nvPr>
        </p:nvSpPr>
        <p:spPr/>
        <p:txBody>
          <a:bodyPr/>
          <a:lstStyle/>
          <a:p>
            <a:r>
              <a:rPr lang="en-US" altLang="en-US"/>
              <a:t>PROCEDURAL</a:t>
            </a:r>
          </a:p>
        </p:txBody>
      </p:sp>
      <p:sp>
        <p:nvSpPr>
          <p:cNvPr id="3" name="Content Placeholder 2">
            <a:extLst>
              <a:ext uri="{FF2B5EF4-FFF2-40B4-BE49-F238E27FC236}">
                <a16:creationId xmlns:a16="http://schemas.microsoft.com/office/drawing/2014/main" id="{844DE8B0-565F-46ED-9651-B89D9FEDF129}"/>
              </a:ext>
            </a:extLst>
          </p:cNvPr>
          <p:cNvSpPr>
            <a:spLocks noGrp="1"/>
          </p:cNvSpPr>
          <p:nvPr>
            <p:ph idx="1"/>
          </p:nvPr>
        </p:nvSpPr>
        <p:spPr/>
        <p:txBody>
          <a:bodyPr/>
          <a:lstStyle/>
          <a:p>
            <a:pPr>
              <a:defRPr/>
            </a:pPr>
            <a:r>
              <a:rPr lang="en-CA" altLang="en-US" dirty="0"/>
              <a:t>ASK FOR HELP or DEMOS</a:t>
            </a:r>
          </a:p>
          <a:p>
            <a:pPr lvl="1">
              <a:defRPr/>
            </a:pPr>
            <a:r>
              <a:rPr lang="en-CA" altLang="en-US" dirty="0"/>
              <a:t>I love the “teaching” part of my job</a:t>
            </a:r>
          </a:p>
          <a:p>
            <a:pPr>
              <a:defRPr/>
            </a:pPr>
            <a:endParaRPr lang="en-US" dirty="0"/>
          </a:p>
          <a:p>
            <a:pPr>
              <a:defRPr/>
            </a:pPr>
            <a:r>
              <a:rPr lang="en-US" dirty="0"/>
              <a:t>LOCKOUT or UNPLUG the machine when making adjustments</a:t>
            </a:r>
          </a:p>
          <a:p>
            <a:pPr lvl="1">
              <a:defRPr/>
            </a:pPr>
            <a:r>
              <a:rPr lang="en-CA" dirty="0">
                <a:ea typeface="+mn-ea"/>
                <a:cs typeface="+mn-cs"/>
              </a:rPr>
              <a:t>No accidental “turn on”</a:t>
            </a:r>
            <a:endParaRPr lang="en-US" dirty="0"/>
          </a:p>
        </p:txBody>
      </p:sp>
      <p:pic>
        <p:nvPicPr>
          <p:cNvPr id="8196" name="Picture 4">
            <a:extLst>
              <a:ext uri="{FF2B5EF4-FFF2-40B4-BE49-F238E27FC236}">
                <a16:creationId xmlns:a16="http://schemas.microsoft.com/office/drawing/2014/main" id="{D071E95F-3D12-41E7-A985-8D44A3737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67200"/>
            <a:ext cx="22431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1D000D3-A227-42FD-8DF1-C60BAAA309A4}"/>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EEEFBB3-4766-47B3-BC26-5896869FF151}"/>
              </a:ext>
            </a:extLst>
          </p:cNvPr>
          <p:cNvSpPr>
            <a:spLocks noGrp="1"/>
          </p:cNvSpPr>
          <p:nvPr>
            <p:ph type="title"/>
          </p:nvPr>
        </p:nvSpPr>
        <p:spPr/>
        <p:txBody>
          <a:bodyPr/>
          <a:lstStyle/>
          <a:p>
            <a:r>
              <a:rPr lang="en-CA" altLang="en-US"/>
              <a:t>PROCEDURAL</a:t>
            </a:r>
            <a:endParaRPr lang="en-US" altLang="en-US"/>
          </a:p>
        </p:txBody>
      </p:sp>
      <p:sp>
        <p:nvSpPr>
          <p:cNvPr id="3" name="Content Placeholder 2">
            <a:extLst>
              <a:ext uri="{FF2B5EF4-FFF2-40B4-BE49-F238E27FC236}">
                <a16:creationId xmlns:a16="http://schemas.microsoft.com/office/drawing/2014/main" id="{F0AC5FE1-BBB6-4316-BCCC-1ED2D0176088}"/>
              </a:ext>
            </a:extLst>
          </p:cNvPr>
          <p:cNvSpPr>
            <a:spLocks noGrp="1"/>
          </p:cNvSpPr>
          <p:nvPr>
            <p:ph idx="1"/>
          </p:nvPr>
        </p:nvSpPr>
        <p:spPr/>
        <p:txBody>
          <a:bodyPr/>
          <a:lstStyle/>
          <a:p>
            <a:pPr>
              <a:defRPr/>
            </a:pPr>
            <a:r>
              <a:rPr lang="en-US" dirty="0"/>
              <a:t>STAND AN ARM’S LENGTH AWAY</a:t>
            </a:r>
          </a:p>
          <a:p>
            <a:pPr lvl="1">
              <a:defRPr/>
            </a:pPr>
            <a:r>
              <a:rPr lang="en-US" dirty="0">
                <a:ea typeface="+mn-ea"/>
                <a:cs typeface="+mn-cs"/>
              </a:rPr>
              <a:t>If the operator could punch you, you’re too close, give them room</a:t>
            </a:r>
          </a:p>
          <a:p>
            <a:pPr>
              <a:defRPr/>
            </a:pPr>
            <a:endParaRPr lang="en-CA" dirty="0"/>
          </a:p>
          <a:p>
            <a:pPr>
              <a:defRPr/>
            </a:pPr>
            <a:r>
              <a:rPr lang="en-CA" dirty="0"/>
              <a:t>KEEP FINGERS A HAND WIDTH’S AWAY FROM CUTTERS</a:t>
            </a:r>
          </a:p>
          <a:p>
            <a:pPr lvl="1">
              <a:defRPr/>
            </a:pPr>
            <a:r>
              <a:rPr lang="en-CA" dirty="0">
                <a:ea typeface="+mn-ea"/>
                <a:cs typeface="+mn-cs"/>
              </a:rPr>
              <a:t>“No Finger Zone”</a:t>
            </a:r>
            <a:endParaRPr lang="en-US" dirty="0">
              <a:ea typeface="+mn-ea"/>
              <a:cs typeface="+mn-cs"/>
            </a:endParaRPr>
          </a:p>
        </p:txBody>
      </p:sp>
      <p:pic>
        <p:nvPicPr>
          <p:cNvPr id="9220" name="Picture 1">
            <a:extLst>
              <a:ext uri="{FF2B5EF4-FFF2-40B4-BE49-F238E27FC236}">
                <a16:creationId xmlns:a16="http://schemas.microsoft.com/office/drawing/2014/main" id="{E609EEBE-26B1-453A-9583-4803494F5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646613"/>
            <a:ext cx="198278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3FAD935-385F-40E5-A1CD-8096626E9750}"/>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0F0CF60D-7265-439C-A7EC-B66B1670B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29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a:extLst>
              <a:ext uri="{FF2B5EF4-FFF2-40B4-BE49-F238E27FC236}">
                <a16:creationId xmlns:a16="http://schemas.microsoft.com/office/drawing/2014/main" id="{FD70A5A2-BDE6-484C-BDB8-A8E17E4A3638}"/>
              </a:ext>
            </a:extLst>
          </p:cNvPr>
          <p:cNvSpPr>
            <a:spLocks noGrp="1"/>
          </p:cNvSpPr>
          <p:nvPr>
            <p:ph type="title"/>
          </p:nvPr>
        </p:nvSpPr>
        <p:spPr>
          <a:xfrm>
            <a:off x="457200" y="228600"/>
            <a:ext cx="8229600" cy="1143000"/>
          </a:xfrm>
        </p:spPr>
        <p:txBody>
          <a:bodyPr/>
          <a:lstStyle/>
          <a:p>
            <a:r>
              <a:rPr lang="en-CA" altLang="en-US"/>
              <a:t>SAFETY EQUIPMENT</a:t>
            </a:r>
            <a:endParaRPr lang="en-US" altLang="en-US"/>
          </a:p>
        </p:txBody>
      </p:sp>
      <p:sp>
        <p:nvSpPr>
          <p:cNvPr id="3" name="Content Placeholder 2">
            <a:extLst>
              <a:ext uri="{FF2B5EF4-FFF2-40B4-BE49-F238E27FC236}">
                <a16:creationId xmlns:a16="http://schemas.microsoft.com/office/drawing/2014/main" id="{4C21B8C5-30A9-4068-B63F-C2B14FFB6EE5}"/>
              </a:ext>
            </a:extLst>
          </p:cNvPr>
          <p:cNvSpPr>
            <a:spLocks noGrp="1"/>
          </p:cNvSpPr>
          <p:nvPr>
            <p:ph idx="1"/>
          </p:nvPr>
        </p:nvSpPr>
        <p:spPr>
          <a:xfrm>
            <a:off x="457200" y="1333500"/>
            <a:ext cx="8229600" cy="4525963"/>
          </a:xfrm>
        </p:spPr>
        <p:txBody>
          <a:bodyPr/>
          <a:lstStyle/>
          <a:p>
            <a:pPr marL="0" indent="0">
              <a:buFontTx/>
              <a:buNone/>
              <a:defRPr/>
            </a:pPr>
            <a:endParaRPr lang="en-US" sz="4000" b="1" i="1" dirty="0">
              <a:solidFill>
                <a:srgbClr val="FF0000"/>
              </a:solidFill>
            </a:endParaRPr>
          </a:p>
          <a:p>
            <a:pPr marL="0" indent="0">
              <a:buFontTx/>
              <a:buNone/>
              <a:defRPr/>
            </a:pPr>
            <a:r>
              <a:rPr lang="en-US" sz="4000" b="1" i="1" dirty="0">
                <a:solidFill>
                  <a:srgbClr val="FF0000"/>
                </a:solidFill>
              </a:rPr>
              <a:t>THE #1 MOST IMPORTANT:</a:t>
            </a:r>
          </a:p>
          <a:p>
            <a:pPr>
              <a:defRPr/>
            </a:pPr>
            <a:endParaRPr lang="en-US" dirty="0"/>
          </a:p>
          <a:p>
            <a:pPr>
              <a:defRPr/>
            </a:pPr>
            <a:r>
              <a:rPr lang="en-US" dirty="0"/>
              <a:t>EYE PROTECTION</a:t>
            </a:r>
          </a:p>
          <a:p>
            <a:pPr lvl="1">
              <a:defRPr/>
            </a:pPr>
            <a:r>
              <a:rPr lang="en-US" dirty="0">
                <a:ea typeface="+mn-ea"/>
                <a:cs typeface="+mn-cs"/>
              </a:rPr>
              <a:t>Cutting, s</a:t>
            </a:r>
            <a:r>
              <a:rPr lang="en-US" dirty="0"/>
              <a:t>triking, shaping or </a:t>
            </a:r>
          </a:p>
          <a:p>
            <a:pPr marL="457200" lvl="1" indent="0">
              <a:buFontTx/>
              <a:buNone/>
              <a:defRPr/>
            </a:pPr>
            <a:r>
              <a:rPr lang="en-US" dirty="0">
                <a:ea typeface="+mn-ea"/>
                <a:cs typeface="+mn-cs"/>
              </a:rPr>
              <a:t>   removing metal</a:t>
            </a:r>
          </a:p>
        </p:txBody>
      </p:sp>
      <p:sp>
        <p:nvSpPr>
          <p:cNvPr id="5" name="Rectangle 4">
            <a:extLst>
              <a:ext uri="{FF2B5EF4-FFF2-40B4-BE49-F238E27FC236}">
                <a16:creationId xmlns:a16="http://schemas.microsoft.com/office/drawing/2014/main" id="{8E667BEB-5F0E-4741-B6D5-D0D6ED35F58B}"/>
              </a:ext>
            </a:extLst>
          </p:cNvPr>
          <p:cNvSpPr/>
          <p:nvPr/>
        </p:nvSpPr>
        <p:spPr>
          <a:xfrm>
            <a:off x="172507" y="5943600"/>
            <a:ext cx="513294"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8</a:t>
            </a:r>
          </a:p>
        </p:txBody>
      </p:sp>
    </p:spTree>
  </p:cSld>
  <p:clrMapOvr>
    <a:masterClrMapping/>
  </p:clrMapOvr>
  <p:transition>
    <p:wip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7877</TotalTime>
  <Words>692</Words>
  <Application>Microsoft Office PowerPoint</Application>
  <PresentationFormat>On-screen Show (4:3)</PresentationFormat>
  <Paragraphs>189</Paragraphs>
  <Slides>34</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Default Design</vt:lpstr>
      <vt:lpstr>METAL SHOP SAFETY</vt:lpstr>
      <vt:lpstr>BEHAVIOUR</vt:lpstr>
      <vt:lpstr>BEHAVIOUR</vt:lpstr>
      <vt:lpstr>ATTIRE</vt:lpstr>
      <vt:lpstr>ATTIRE</vt:lpstr>
      <vt:lpstr>PROCEDURAL</vt:lpstr>
      <vt:lpstr>PROCEDURAL</vt:lpstr>
      <vt:lpstr>PROCEDURAL</vt:lpstr>
      <vt:lpstr>SAFETY EQUIPMENT</vt:lpstr>
      <vt:lpstr>SAFETY EQUIPMENT</vt:lpstr>
      <vt:lpstr>TOOLS</vt:lpstr>
      <vt:lpstr>AVIATION SNIPS</vt:lpstr>
      <vt:lpstr>SIDE CUTTERS</vt:lpstr>
      <vt:lpstr>VISE</vt:lpstr>
      <vt:lpstr>ANVIL</vt:lpstr>
      <vt:lpstr>BALL PEEN HAMMER</vt:lpstr>
      <vt:lpstr>CROSS PEEN HAMMER</vt:lpstr>
      <vt:lpstr>FOOT SHEAR</vt:lpstr>
      <vt:lpstr>JEWELRY SAW</vt:lpstr>
      <vt:lpstr>PowerPoint Presentation</vt:lpstr>
      <vt:lpstr>FILE</vt:lpstr>
      <vt:lpstr>HAND DRILL &amp; DRILL PRESS</vt:lpstr>
      <vt:lpstr>HAND DRILL &amp; DRILL PRESS</vt:lpstr>
      <vt:lpstr>BUFFING WHEEL</vt:lpstr>
      <vt:lpstr>LATHE</vt:lpstr>
      <vt:lpstr>LATHE</vt:lpstr>
      <vt:lpstr>PowerPoint Presentation</vt:lpstr>
      <vt:lpstr>LATHE</vt:lpstr>
      <vt:lpstr>LATHE</vt:lpstr>
      <vt:lpstr>MILLING MACHINE</vt:lpstr>
      <vt:lpstr>MILLING MACHINE</vt:lpstr>
      <vt:lpstr>MILLING MACHINE</vt:lpstr>
      <vt:lpstr>BLACKSMITH FORGE</vt:lpstr>
      <vt:lpstr>PowerPoint Presentation</vt:lpstr>
    </vt:vector>
  </TitlesOfParts>
  <Company>School District 23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TOOLS</dc:title>
  <dc:creator>SD23</dc:creator>
  <cp:lastModifiedBy>Greg Wellwood</cp:lastModifiedBy>
  <cp:revision>58</cp:revision>
  <dcterms:created xsi:type="dcterms:W3CDTF">2006-10-25T21:41:39Z</dcterms:created>
  <dcterms:modified xsi:type="dcterms:W3CDTF">2023-12-01T21:45:45Z</dcterms:modified>
</cp:coreProperties>
</file>